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60" r:id="rId4"/>
    <p:sldId id="261" r:id="rId5"/>
    <p:sldId id="263" r:id="rId6"/>
    <p:sldId id="258" r:id="rId7"/>
    <p:sldId id="264" r:id="rId8"/>
    <p:sldId id="268" r:id="rId9"/>
    <p:sldId id="270" r:id="rId10"/>
    <p:sldId id="269" r:id="rId11"/>
    <p:sldId id="272" r:id="rId12"/>
    <p:sldId id="262" r:id="rId13"/>
    <p:sldId id="267" r:id="rId14"/>
    <p:sldId id="281" r:id="rId15"/>
    <p:sldId id="279" r:id="rId16"/>
    <p:sldId id="271" r:id="rId17"/>
    <p:sldId id="273" r:id="rId18"/>
    <p:sldId id="274" r:id="rId19"/>
    <p:sldId id="278" r:id="rId20"/>
    <p:sldId id="283" r:id="rId21"/>
    <p:sldId id="282" r:id="rId22"/>
    <p:sldId id="285" r:id="rId23"/>
    <p:sldId id="284" r:id="rId24"/>
    <p:sldId id="275" r:id="rId25"/>
    <p:sldId id="277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A00"/>
    <a:srgbClr val="00C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6C262-6994-45F9-AB13-A7D519B98740}" v="1" dt="2018-10-24T19:27:24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740"/>
  </p:normalViewPr>
  <p:slideViewPr>
    <p:cSldViewPr snapToGrid="0" snapToObjects="1">
      <p:cViewPr varScale="1">
        <p:scale>
          <a:sx n="41" d="100"/>
          <a:sy n="41" d="100"/>
        </p:scale>
        <p:origin x="28" y="1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3CB28D7-5FA3-4187-856A-B921DF152ABC}"/>
    <pc:docChg chg="addSld modSld">
      <pc:chgData name="Guest User" userId="" providerId="Windows Live" clId="Web-{D3CB28D7-5FA3-4187-856A-B921DF152ABC}" dt="2018-10-24T18:42:09.395" v="201" actId="20577"/>
      <pc:docMkLst>
        <pc:docMk/>
      </pc:docMkLst>
      <pc:sldChg chg="modSp">
        <pc:chgData name="Guest User" userId="" providerId="Windows Live" clId="Web-{D3CB28D7-5FA3-4187-856A-B921DF152ABC}" dt="2018-10-24T18:42:09.379" v="200" actId="20577"/>
        <pc:sldMkLst>
          <pc:docMk/>
          <pc:sldMk cId="1014866804" sldId="257"/>
        </pc:sldMkLst>
        <pc:spChg chg="mod">
          <ac:chgData name="Guest User" userId="" providerId="Windows Live" clId="Web-{D3CB28D7-5FA3-4187-856A-B921DF152ABC}" dt="2018-10-24T18:42:09.379" v="200" actId="20577"/>
          <ac:spMkLst>
            <pc:docMk/>
            <pc:sldMk cId="1014866804" sldId="257"/>
            <ac:spMk id="3" creationId="{00000000-0000-0000-0000-000000000000}"/>
          </ac:spMkLst>
        </pc:spChg>
      </pc:sldChg>
      <pc:sldChg chg="addSp delSp modSp new">
        <pc:chgData name="Guest User" userId="" providerId="Windows Live" clId="Web-{D3CB28D7-5FA3-4187-856A-B921DF152ABC}" dt="2018-10-24T18:38:40.223" v="26" actId="14100"/>
        <pc:sldMkLst>
          <pc:docMk/>
          <pc:sldMk cId="392144240" sldId="281"/>
        </pc:sldMkLst>
        <pc:spChg chg="mod">
          <ac:chgData name="Guest User" userId="" providerId="Windows Live" clId="Web-{D3CB28D7-5FA3-4187-856A-B921DF152ABC}" dt="2018-10-24T18:37:53.739" v="20" actId="20577"/>
          <ac:spMkLst>
            <pc:docMk/>
            <pc:sldMk cId="392144240" sldId="281"/>
            <ac:spMk id="2" creationId="{09E21AAC-99D3-4AB3-9DBB-71B62797907C}"/>
          </ac:spMkLst>
        </pc:spChg>
        <pc:spChg chg="del">
          <ac:chgData name="Guest User" userId="" providerId="Windows Live" clId="Web-{D3CB28D7-5FA3-4187-856A-B921DF152ABC}" dt="2018-10-24T18:38:07.645" v="22"/>
          <ac:spMkLst>
            <pc:docMk/>
            <pc:sldMk cId="392144240" sldId="281"/>
            <ac:spMk id="3" creationId="{64DC9B51-EBEF-458F-993E-406CDDD8595D}"/>
          </ac:spMkLst>
        </pc:spChg>
        <pc:spChg chg="add del mod">
          <ac:chgData name="Guest User" userId="" providerId="Windows Live" clId="Web-{D3CB28D7-5FA3-4187-856A-B921DF152ABC}" dt="2018-10-24T18:38:25.286" v="25"/>
          <ac:spMkLst>
            <pc:docMk/>
            <pc:sldMk cId="392144240" sldId="281"/>
            <ac:spMk id="7" creationId="{DC4742A6-6154-4955-8697-8F0AA1CA3063}"/>
          </ac:spMkLst>
        </pc:spChg>
        <pc:picChg chg="add del mod ord">
          <ac:chgData name="Guest User" userId="" providerId="Windows Live" clId="Web-{D3CB28D7-5FA3-4187-856A-B921DF152ABC}" dt="2018-10-24T18:38:19.551" v="24"/>
          <ac:picMkLst>
            <pc:docMk/>
            <pc:sldMk cId="392144240" sldId="281"/>
            <ac:picMk id="4" creationId="{68DF93B9-8814-45E4-8908-4BDFFA1A36FF}"/>
          </ac:picMkLst>
        </pc:picChg>
        <pc:picChg chg="add mod ord">
          <ac:chgData name="Guest User" userId="" providerId="Windows Live" clId="Web-{D3CB28D7-5FA3-4187-856A-B921DF152ABC}" dt="2018-10-24T18:38:40.223" v="26" actId="14100"/>
          <ac:picMkLst>
            <pc:docMk/>
            <pc:sldMk cId="392144240" sldId="281"/>
            <ac:picMk id="8" creationId="{379FBAC5-19D3-4BCB-9333-80D531DCE983}"/>
          </ac:picMkLst>
        </pc:picChg>
      </pc:sldChg>
    </pc:docChg>
  </pc:docChgLst>
  <pc:docChgLst>
    <pc:chgData name="nishant gandhi" userId="918136e33c96cdba" providerId="Windows Live" clId="Web-{0C41F587-4874-4C4B-A9C5-58233E958043}"/>
    <pc:docChg chg="addSld delSld modSld">
      <pc:chgData name="nishant gandhi" userId="918136e33c96cdba" providerId="Windows Live" clId="Web-{0C41F587-4874-4C4B-A9C5-58233E958043}" dt="2018-10-24T21:44:30.310" v="560"/>
      <pc:docMkLst>
        <pc:docMk/>
      </pc:docMkLst>
      <pc:sldChg chg="del">
        <pc:chgData name="nishant gandhi" userId="918136e33c96cdba" providerId="Windows Live" clId="Web-{0C41F587-4874-4C4B-A9C5-58233E958043}" dt="2018-10-24T21:06:16.497" v="2"/>
        <pc:sldMkLst>
          <pc:docMk/>
          <pc:sldMk cId="708130920" sldId="266"/>
        </pc:sldMkLst>
      </pc:sldChg>
      <pc:sldChg chg="modSp">
        <pc:chgData name="nishant gandhi" userId="918136e33c96cdba" providerId="Windows Live" clId="Web-{0C41F587-4874-4C4B-A9C5-58233E958043}" dt="2018-10-24T21:36:53.151" v="433" actId="20577"/>
        <pc:sldMkLst>
          <pc:docMk/>
          <pc:sldMk cId="1060586967" sldId="275"/>
        </pc:sldMkLst>
        <pc:spChg chg="mod">
          <ac:chgData name="nishant gandhi" userId="918136e33c96cdba" providerId="Windows Live" clId="Web-{0C41F587-4874-4C4B-A9C5-58233E958043}" dt="2018-10-24T21:36:53.151" v="433" actId="20577"/>
          <ac:spMkLst>
            <pc:docMk/>
            <pc:sldMk cId="1060586967" sldId="275"/>
            <ac:spMk id="3" creationId="{00000000-0000-0000-0000-000000000000}"/>
          </ac:spMkLst>
        </pc:spChg>
      </pc:sldChg>
      <pc:sldChg chg="addSp delSp modSp">
        <pc:chgData name="nishant gandhi" userId="918136e33c96cdba" providerId="Windows Live" clId="Web-{0C41F587-4874-4C4B-A9C5-58233E958043}" dt="2018-10-24T21:44:30.310" v="560"/>
        <pc:sldMkLst>
          <pc:docMk/>
          <pc:sldMk cId="2219121917" sldId="277"/>
        </pc:sldMkLst>
        <pc:spChg chg="del mod">
          <ac:chgData name="nishant gandhi" userId="918136e33c96cdba" providerId="Windows Live" clId="Web-{0C41F587-4874-4C4B-A9C5-58233E958043}" dt="2018-10-24T21:37:14.464" v="435"/>
          <ac:spMkLst>
            <pc:docMk/>
            <pc:sldMk cId="2219121917" sldId="277"/>
            <ac:spMk id="3" creationId="{77DCC13E-EEB0-43E1-A7D9-2051740409FA}"/>
          </ac:spMkLst>
        </pc:spChg>
        <pc:spChg chg="add del mod">
          <ac:chgData name="nishant gandhi" userId="918136e33c96cdba" providerId="Windows Live" clId="Web-{0C41F587-4874-4C4B-A9C5-58233E958043}" dt="2018-10-24T21:37:26.651" v="437"/>
          <ac:spMkLst>
            <pc:docMk/>
            <pc:sldMk cId="2219121917" sldId="277"/>
            <ac:spMk id="12" creationId="{62F1654D-3A62-40A2-908A-E8CDCF609166}"/>
          </ac:spMkLst>
        </pc:spChg>
        <pc:graphicFrameChg chg="add mod modGraphic">
          <ac:chgData name="nishant gandhi" userId="918136e33c96cdba" providerId="Windows Live" clId="Web-{0C41F587-4874-4C4B-A9C5-58233E958043}" dt="2018-10-24T21:44:30.310" v="560"/>
          <ac:graphicFrameMkLst>
            <pc:docMk/>
            <pc:sldMk cId="2219121917" sldId="277"/>
            <ac:graphicFrameMk id="4" creationId="{19CB25B5-E430-4589-A55B-B07EC16E8210}"/>
          </ac:graphicFrameMkLst>
        </pc:graphicFrameChg>
        <pc:graphicFrameChg chg="add mod modGraphic">
          <ac:chgData name="nishant gandhi" userId="918136e33c96cdba" providerId="Windows Live" clId="Web-{0C41F587-4874-4C4B-A9C5-58233E958043}" dt="2018-10-24T21:43:44.107" v="482"/>
          <ac:graphicFrameMkLst>
            <pc:docMk/>
            <pc:sldMk cId="2219121917" sldId="277"/>
            <ac:graphicFrameMk id="6" creationId="{9FF26BC4-4AFE-4CED-8C92-F46D156BD826}"/>
          </ac:graphicFrameMkLst>
        </pc:graphicFrameChg>
        <pc:graphicFrameChg chg="add mod modGraphic">
          <ac:chgData name="nishant gandhi" userId="918136e33c96cdba" providerId="Windows Live" clId="Web-{0C41F587-4874-4C4B-A9C5-58233E958043}" dt="2018-10-24T21:44:08.482" v="518"/>
          <ac:graphicFrameMkLst>
            <pc:docMk/>
            <pc:sldMk cId="2219121917" sldId="277"/>
            <ac:graphicFrameMk id="7" creationId="{EF19077B-43B2-48CC-8CDF-0B51F4618F13}"/>
          </ac:graphicFrameMkLst>
        </pc:graphicFrameChg>
        <pc:graphicFrameChg chg="add mod modGraphic">
          <ac:chgData name="nishant gandhi" userId="918136e33c96cdba" providerId="Windows Live" clId="Web-{0C41F587-4874-4C4B-A9C5-58233E958043}" dt="2018-10-24T21:44:24.138" v="548"/>
          <ac:graphicFrameMkLst>
            <pc:docMk/>
            <pc:sldMk cId="2219121917" sldId="277"/>
            <ac:graphicFrameMk id="8" creationId="{1EA94DB1-D3AC-4299-9D0A-C5B924DADDD1}"/>
          </ac:graphicFrameMkLst>
        </pc:graphicFrameChg>
        <pc:graphicFrameChg chg="add mod modGraphic">
          <ac:chgData name="nishant gandhi" userId="918136e33c96cdba" providerId="Windows Live" clId="Web-{0C41F587-4874-4C4B-A9C5-58233E958043}" dt="2018-10-24T21:43:54.404" v="500"/>
          <ac:graphicFrameMkLst>
            <pc:docMk/>
            <pc:sldMk cId="2219121917" sldId="277"/>
            <ac:graphicFrameMk id="9" creationId="{E8CB684A-C0EB-4475-BE57-63F6B5F1C944}"/>
          </ac:graphicFrameMkLst>
        </pc:graphicFrameChg>
        <pc:graphicFrameChg chg="add mod modGraphic">
          <ac:chgData name="nishant gandhi" userId="918136e33c96cdba" providerId="Windows Live" clId="Web-{0C41F587-4874-4C4B-A9C5-58233E958043}" dt="2018-10-24T21:44:15.108" v="530"/>
          <ac:graphicFrameMkLst>
            <pc:docMk/>
            <pc:sldMk cId="2219121917" sldId="277"/>
            <ac:graphicFrameMk id="10" creationId="{1D895399-A0D6-4D49-B520-30C61CC13B51}"/>
          </ac:graphicFrameMkLst>
        </pc:graphicFrameChg>
      </pc:sldChg>
      <pc:sldChg chg="del">
        <pc:chgData name="nishant gandhi" userId="918136e33c96cdba" providerId="Windows Live" clId="Web-{0C41F587-4874-4C4B-A9C5-58233E958043}" dt="2018-10-24T21:06:16.497" v="3"/>
        <pc:sldMkLst>
          <pc:docMk/>
          <pc:sldMk cId="1826976212" sldId="280"/>
        </pc:sldMkLst>
      </pc:sldChg>
      <pc:sldChg chg="add replId">
        <pc:chgData name="nishant gandhi" userId="918136e33c96cdba" providerId="Windows Live" clId="Web-{0C41F587-4874-4C4B-A9C5-58233E958043}" dt="2018-10-24T21:06:06.169" v="0"/>
        <pc:sldMkLst>
          <pc:docMk/>
          <pc:sldMk cId="4261894693" sldId="284"/>
        </pc:sldMkLst>
      </pc:sldChg>
      <pc:sldChg chg="add replId">
        <pc:chgData name="nishant gandhi" userId="918136e33c96cdba" providerId="Windows Live" clId="Web-{0C41F587-4874-4C4B-A9C5-58233E958043}" dt="2018-10-24T21:06:06.388" v="1"/>
        <pc:sldMkLst>
          <pc:docMk/>
          <pc:sldMk cId="306518332" sldId="285"/>
        </pc:sldMkLst>
      </pc:sldChg>
    </pc:docChg>
  </pc:docChgLst>
  <pc:docChgLst>
    <pc:chgData name="Guest User" providerId="Windows Live" clId="Web-{00A8549C-C9B8-40C8-AF33-A6FE8EC7F418}"/>
    <pc:docChg chg="modSld">
      <pc:chgData name="Guest User" userId="" providerId="Windows Live" clId="Web-{00A8549C-C9B8-40C8-AF33-A6FE8EC7F418}" dt="2018-10-24T18:57:56.489" v="81" actId="20577"/>
      <pc:docMkLst>
        <pc:docMk/>
      </pc:docMkLst>
      <pc:sldChg chg="modSp">
        <pc:chgData name="Guest User" userId="" providerId="Windows Live" clId="Web-{00A8549C-C9B8-40C8-AF33-A6FE8EC7F418}" dt="2018-10-24T18:57:56.489" v="80" actId="20577"/>
        <pc:sldMkLst>
          <pc:docMk/>
          <pc:sldMk cId="1672061777" sldId="274"/>
        </pc:sldMkLst>
        <pc:spChg chg="mod">
          <ac:chgData name="Guest User" userId="" providerId="Windows Live" clId="Web-{00A8549C-C9B8-40C8-AF33-A6FE8EC7F418}" dt="2018-10-24T18:57:56.489" v="80" actId="20577"/>
          <ac:spMkLst>
            <pc:docMk/>
            <pc:sldMk cId="1672061777" sldId="274"/>
            <ac:spMk id="3" creationId="{00000000-0000-0000-0000-000000000000}"/>
          </ac:spMkLst>
        </pc:spChg>
      </pc:sldChg>
    </pc:docChg>
  </pc:docChgLst>
  <pc:docChgLst>
    <pc:chgData name="Guest User" providerId="Windows Live" clId="Web-{DDAA20CE-FBCD-423C-A28D-7253C2ABDA3B}"/>
    <pc:docChg chg="addSld modSld">
      <pc:chgData name="Guest User" userId="" providerId="Windows Live" clId="Web-{DDAA20CE-FBCD-423C-A28D-7253C2ABDA3B}" dt="2018-10-24T21:43:45.274" v="396" actId="20577"/>
      <pc:docMkLst>
        <pc:docMk/>
      </pc:docMkLst>
      <pc:sldChg chg="addSp modSp addAnim modAnim">
        <pc:chgData name="Guest User" userId="" providerId="Windows Live" clId="Web-{DDAA20CE-FBCD-423C-A28D-7253C2ABDA3B}" dt="2018-10-24T21:38:24.290" v="389" actId="20577"/>
        <pc:sldMkLst>
          <pc:docMk/>
          <pc:sldMk cId="1014866804" sldId="257"/>
        </pc:sldMkLst>
        <pc:spChg chg="mod">
          <ac:chgData name="Guest User" userId="" providerId="Windows Live" clId="Web-{DDAA20CE-FBCD-423C-A28D-7253C2ABDA3B}" dt="2018-10-24T21:38:24.290" v="389" actId="20577"/>
          <ac:spMkLst>
            <pc:docMk/>
            <pc:sldMk cId="1014866804" sldId="257"/>
            <ac:spMk id="3" creationId="{00000000-0000-0000-0000-000000000000}"/>
          </ac:spMkLst>
        </pc:spChg>
        <pc:picChg chg="add mod">
          <ac:chgData name="Guest User" userId="" providerId="Windows Live" clId="Web-{DDAA20CE-FBCD-423C-A28D-7253C2ABDA3B}" dt="2018-10-24T20:58:02.445" v="216" actId="14100"/>
          <ac:picMkLst>
            <pc:docMk/>
            <pc:sldMk cId="1014866804" sldId="257"/>
            <ac:picMk id="4" creationId="{5B224932-C026-40E1-B6F0-5C5644FF0A9B}"/>
          </ac:picMkLst>
        </pc:picChg>
        <pc:picChg chg="add mod">
          <ac:chgData name="Guest User" userId="" providerId="Windows Live" clId="Web-{DDAA20CE-FBCD-423C-A28D-7253C2ABDA3B}" dt="2018-10-24T20:58:18.664" v="219" actId="14100"/>
          <ac:picMkLst>
            <pc:docMk/>
            <pc:sldMk cId="1014866804" sldId="257"/>
            <ac:picMk id="6" creationId="{B1C0CD16-11A5-48E2-9933-6B99131109D0}"/>
          </ac:picMkLst>
        </pc:picChg>
      </pc:sldChg>
      <pc:sldChg chg="addSp modSp">
        <pc:chgData name="Guest User" userId="" providerId="Windows Live" clId="Web-{DDAA20CE-FBCD-423C-A28D-7253C2ABDA3B}" dt="2018-10-24T20:08:59.913" v="21" actId="1076"/>
        <pc:sldMkLst>
          <pc:docMk/>
          <pc:sldMk cId="1827877169" sldId="261"/>
        </pc:sldMkLst>
        <pc:spChg chg="mod">
          <ac:chgData name="Guest User" userId="" providerId="Windows Live" clId="Web-{DDAA20CE-FBCD-423C-A28D-7253C2ABDA3B}" dt="2018-10-24T20:07:34.991" v="2" actId="1076"/>
          <ac:spMkLst>
            <pc:docMk/>
            <pc:sldMk cId="1827877169" sldId="261"/>
            <ac:spMk id="25" creationId="{00000000-0000-0000-0000-000000000000}"/>
          </ac:spMkLst>
        </pc:spChg>
        <pc:spChg chg="mod">
          <ac:chgData name="Guest User" userId="" providerId="Windows Live" clId="Web-{DDAA20CE-FBCD-423C-A28D-7253C2ABDA3B}" dt="2018-10-24T20:07:56.522" v="6" actId="1076"/>
          <ac:spMkLst>
            <pc:docMk/>
            <pc:sldMk cId="1827877169" sldId="261"/>
            <ac:spMk id="26" creationId="{00000000-0000-0000-0000-000000000000}"/>
          </ac:spMkLst>
        </pc:spChg>
        <pc:spChg chg="mod">
          <ac:chgData name="Guest User" userId="" providerId="Windows Live" clId="Web-{DDAA20CE-FBCD-423C-A28D-7253C2ABDA3B}" dt="2018-10-24T20:08:06.428" v="9" actId="14100"/>
          <ac:spMkLst>
            <pc:docMk/>
            <pc:sldMk cId="1827877169" sldId="261"/>
            <ac:spMk id="27" creationId="{00000000-0000-0000-0000-000000000000}"/>
          </ac:spMkLst>
        </pc:spChg>
        <pc:spChg chg="add mod">
          <ac:chgData name="Guest User" userId="" providerId="Windows Live" clId="Web-{DDAA20CE-FBCD-423C-A28D-7253C2ABDA3B}" dt="2018-10-24T20:08:59.913" v="21" actId="1076"/>
          <ac:spMkLst>
            <pc:docMk/>
            <pc:sldMk cId="1827877169" sldId="261"/>
            <ac:spMk id="31" creationId="{0A219A81-8407-4932-B553-4C94029CE015}"/>
          </ac:spMkLst>
        </pc:spChg>
        <pc:spChg chg="mod">
          <ac:chgData name="Guest User" userId="" providerId="Windows Live" clId="Web-{DDAA20CE-FBCD-423C-A28D-7253C2ABDA3B}" dt="2018-10-24T20:08:03.975" v="8" actId="14100"/>
          <ac:spMkLst>
            <pc:docMk/>
            <pc:sldMk cId="1827877169" sldId="261"/>
            <ac:spMk id="39" creationId="{00000000-0000-0000-0000-000000000000}"/>
          </ac:spMkLst>
        </pc:spChg>
        <pc:cxnChg chg="mod">
          <ac:chgData name="Guest User" userId="" providerId="Windows Live" clId="Web-{DDAA20CE-FBCD-423C-A28D-7253C2ABDA3B}" dt="2018-10-24T20:08:21.788" v="11" actId="1076"/>
          <ac:cxnSpMkLst>
            <pc:docMk/>
            <pc:sldMk cId="1827877169" sldId="261"/>
            <ac:cxnSpMk id="48" creationId="{00000000-0000-0000-0000-000000000000}"/>
          </ac:cxnSpMkLst>
        </pc:cxnChg>
        <pc:cxnChg chg="mod">
          <ac:chgData name="Guest User" userId="" providerId="Windows Live" clId="Web-{DDAA20CE-FBCD-423C-A28D-7253C2ABDA3B}" dt="2018-10-24T20:08:06.428" v="9" actId="14100"/>
          <ac:cxnSpMkLst>
            <pc:docMk/>
            <pc:sldMk cId="1827877169" sldId="261"/>
            <ac:cxnSpMk id="52" creationId="{00000000-0000-0000-0000-000000000000}"/>
          </ac:cxnSpMkLst>
        </pc:cxnChg>
      </pc:sldChg>
      <pc:sldChg chg="addSp delSp modSp">
        <pc:chgData name="Guest User" userId="" providerId="Windows Live" clId="Web-{DDAA20CE-FBCD-423C-A28D-7253C2ABDA3B}" dt="2018-10-24T21:32:27.430" v="387" actId="1076"/>
        <pc:sldMkLst>
          <pc:docMk/>
          <pc:sldMk cId="380382308" sldId="262"/>
        </pc:sldMkLst>
        <pc:spChg chg="mod">
          <ac:chgData name="Guest User" userId="" providerId="Windows Live" clId="Web-{DDAA20CE-FBCD-423C-A28D-7253C2ABDA3B}" dt="2018-10-24T21:32:18.102" v="383" actId="20577"/>
          <ac:spMkLst>
            <pc:docMk/>
            <pc:sldMk cId="380382308" sldId="262"/>
            <ac:spMk id="22" creationId="{00000000-0000-0000-0000-000000000000}"/>
          </ac:spMkLst>
        </pc:spChg>
        <pc:picChg chg="add del mod">
          <ac:chgData name="Guest User" userId="" providerId="Windows Live" clId="Web-{DDAA20CE-FBCD-423C-A28D-7253C2ABDA3B}" dt="2018-10-24T21:31:51.571" v="377"/>
          <ac:picMkLst>
            <pc:docMk/>
            <pc:sldMk cId="380382308" sldId="262"/>
            <ac:picMk id="3" creationId="{C654B8CD-26C7-474B-950F-7A10F6AFADB2}"/>
          </ac:picMkLst>
        </pc:picChg>
        <pc:picChg chg="add mod">
          <ac:chgData name="Guest User" userId="" providerId="Windows Live" clId="Web-{DDAA20CE-FBCD-423C-A28D-7253C2ABDA3B}" dt="2018-10-24T21:32:27.430" v="387" actId="1076"/>
          <ac:picMkLst>
            <pc:docMk/>
            <pc:sldMk cId="380382308" sldId="262"/>
            <ac:picMk id="5" creationId="{C862A575-3C45-4B76-B892-CDA53B6F4851}"/>
          </ac:picMkLst>
        </pc:picChg>
      </pc:sldChg>
      <pc:sldChg chg="modSp">
        <pc:chgData name="Guest User" userId="" providerId="Windows Live" clId="Web-{DDAA20CE-FBCD-423C-A28D-7253C2ABDA3B}" dt="2018-10-24T21:18:02.961" v="355" actId="14100"/>
        <pc:sldMkLst>
          <pc:docMk/>
          <pc:sldMk cId="1752164008" sldId="269"/>
        </pc:sldMkLst>
        <pc:spChg chg="mod">
          <ac:chgData name="Guest User" userId="" providerId="Windows Live" clId="Web-{DDAA20CE-FBCD-423C-A28D-7253C2ABDA3B}" dt="2018-10-24T21:13:48.914" v="236" actId="20577"/>
          <ac:spMkLst>
            <pc:docMk/>
            <pc:sldMk cId="1752164008" sldId="269"/>
            <ac:spMk id="3" creationId="{00000000-0000-0000-0000-000000000000}"/>
          </ac:spMkLst>
        </pc:spChg>
        <pc:spChg chg="mod">
          <ac:chgData name="Guest User" userId="" providerId="Windows Live" clId="Web-{DDAA20CE-FBCD-423C-A28D-7253C2ABDA3B}" dt="2018-10-24T21:14:53.992" v="269" actId="1076"/>
          <ac:spMkLst>
            <pc:docMk/>
            <pc:sldMk cId="1752164008" sldId="269"/>
            <ac:spMk id="24" creationId="{00000000-0000-0000-0000-000000000000}"/>
          </ac:spMkLst>
        </pc:spChg>
        <pc:graphicFrameChg chg="mod modGraphic">
          <ac:chgData name="Guest User" userId="" providerId="Windows Live" clId="Web-{DDAA20CE-FBCD-423C-A28D-7253C2ABDA3B}" dt="2018-10-24T21:16:31.180" v="327" actId="1076"/>
          <ac:graphicFrameMkLst>
            <pc:docMk/>
            <pc:sldMk cId="1752164008" sldId="269"/>
            <ac:graphicFrameMk id="4" creationId="{00000000-0000-0000-0000-000000000000}"/>
          </ac:graphicFrameMkLst>
        </pc:graphicFrameChg>
        <pc:graphicFrameChg chg="mod modGraphic">
          <ac:chgData name="Guest User" userId="" providerId="Windows Live" clId="Web-{DDAA20CE-FBCD-423C-A28D-7253C2ABDA3B}" dt="2018-10-24T21:17:05.399" v="353"/>
          <ac:graphicFrameMkLst>
            <pc:docMk/>
            <pc:sldMk cId="1752164008" sldId="269"/>
            <ac:graphicFrameMk id="5" creationId="{00000000-0000-0000-0000-000000000000}"/>
          </ac:graphicFrameMkLst>
        </pc:graphicFrameChg>
        <pc:cxnChg chg="mod">
          <ac:chgData name="Guest User" userId="" providerId="Windows Live" clId="Web-{DDAA20CE-FBCD-423C-A28D-7253C2ABDA3B}" dt="2018-10-24T21:18:02.961" v="355" actId="14100"/>
          <ac:cxnSpMkLst>
            <pc:docMk/>
            <pc:sldMk cId="1752164008" sldId="269"/>
            <ac:cxnSpMk id="18" creationId="{00000000-0000-0000-0000-000000000000}"/>
          </ac:cxnSpMkLst>
        </pc:cxnChg>
        <pc:cxnChg chg="mod">
          <ac:chgData name="Guest User" userId="" providerId="Windows Live" clId="Web-{DDAA20CE-FBCD-423C-A28D-7253C2ABDA3B}" dt="2018-10-24T21:17:59.555" v="354" actId="14100"/>
          <ac:cxnSpMkLst>
            <pc:docMk/>
            <pc:sldMk cId="1752164008" sldId="269"/>
            <ac:cxnSpMk id="22" creationId="{00000000-0000-0000-0000-000000000000}"/>
          </ac:cxnSpMkLst>
        </pc:cxnChg>
      </pc:sldChg>
      <pc:sldChg chg="addSp modSp">
        <pc:chgData name="Guest User" userId="" providerId="Windows Live" clId="Web-{DDAA20CE-FBCD-423C-A28D-7253C2ABDA3B}" dt="2018-10-24T20:32:44.757" v="75" actId="1076"/>
        <pc:sldMkLst>
          <pc:docMk/>
          <pc:sldMk cId="1965813877" sldId="273"/>
        </pc:sldMkLst>
        <pc:picChg chg="add mod">
          <ac:chgData name="Guest User" userId="" providerId="Windows Live" clId="Web-{DDAA20CE-FBCD-423C-A28D-7253C2ABDA3B}" dt="2018-10-24T20:32:44.757" v="75" actId="1076"/>
          <ac:picMkLst>
            <pc:docMk/>
            <pc:sldMk cId="1965813877" sldId="273"/>
            <ac:picMk id="4" creationId="{86676041-5778-48C3-8D03-61F83686F978}"/>
          </ac:picMkLst>
        </pc:picChg>
      </pc:sldChg>
      <pc:sldChg chg="modSp">
        <pc:chgData name="Guest User" userId="" providerId="Windows Live" clId="Web-{DDAA20CE-FBCD-423C-A28D-7253C2ABDA3B}" dt="2018-10-24T20:52:03.757" v="203" actId="20577"/>
        <pc:sldMkLst>
          <pc:docMk/>
          <pc:sldMk cId="1060586967" sldId="275"/>
        </pc:sldMkLst>
        <pc:spChg chg="mod">
          <ac:chgData name="Guest User" userId="" providerId="Windows Live" clId="Web-{DDAA20CE-FBCD-423C-A28D-7253C2ABDA3B}" dt="2018-10-24T20:52:03.757" v="203" actId="20577"/>
          <ac:spMkLst>
            <pc:docMk/>
            <pc:sldMk cId="1060586967" sldId="275"/>
            <ac:spMk id="3" creationId="{00000000-0000-0000-0000-000000000000}"/>
          </ac:spMkLst>
        </pc:spChg>
      </pc:sldChg>
      <pc:sldChg chg="modSp">
        <pc:chgData name="Guest User" userId="" providerId="Windows Live" clId="Web-{DDAA20CE-FBCD-423C-A28D-7253C2ABDA3B}" dt="2018-10-24T21:43:45.274" v="395" actId="20577"/>
        <pc:sldMkLst>
          <pc:docMk/>
          <pc:sldMk cId="1200652968" sldId="276"/>
        </pc:sldMkLst>
        <pc:spChg chg="mod">
          <ac:chgData name="Guest User" userId="" providerId="Windows Live" clId="Web-{DDAA20CE-FBCD-423C-A28D-7253C2ABDA3B}" dt="2018-10-24T21:43:45.274" v="395" actId="20577"/>
          <ac:spMkLst>
            <pc:docMk/>
            <pc:sldMk cId="1200652968" sldId="276"/>
            <ac:spMk id="3" creationId="{00000000-0000-0000-0000-000000000000}"/>
          </ac:spMkLst>
        </pc:spChg>
      </pc:sldChg>
      <pc:sldChg chg="addSp modSp">
        <pc:chgData name="Guest User" userId="" providerId="Windows Live" clId="Web-{DDAA20CE-FBCD-423C-A28D-7253C2ABDA3B}" dt="2018-10-24T20:33:10.648" v="80" actId="14100"/>
        <pc:sldMkLst>
          <pc:docMk/>
          <pc:sldMk cId="1179646101" sldId="279"/>
        </pc:sldMkLst>
        <pc:picChg chg="add mod">
          <ac:chgData name="Guest User" userId="" providerId="Windows Live" clId="Web-{DDAA20CE-FBCD-423C-A28D-7253C2ABDA3B}" dt="2018-10-24T20:33:10.648" v="80" actId="14100"/>
          <ac:picMkLst>
            <pc:docMk/>
            <pc:sldMk cId="1179646101" sldId="279"/>
            <ac:picMk id="4" creationId="{C0852048-03F6-44EE-A119-FD6A3B9DF772}"/>
          </ac:picMkLst>
        </pc:picChg>
      </pc:sldChg>
      <pc:sldChg chg="addSp modSp">
        <pc:chgData name="Guest User" userId="" providerId="Windows Live" clId="Web-{DDAA20CE-FBCD-423C-A28D-7253C2ABDA3B}" dt="2018-10-24T20:49:01.635" v="172" actId="1076"/>
        <pc:sldMkLst>
          <pc:docMk/>
          <pc:sldMk cId="392144240" sldId="281"/>
        </pc:sldMkLst>
        <pc:picChg chg="add mod">
          <ac:chgData name="Guest User" userId="" providerId="Windows Live" clId="Web-{DDAA20CE-FBCD-423C-A28D-7253C2ABDA3B}" dt="2018-10-24T20:49:01.635" v="172" actId="1076"/>
          <ac:picMkLst>
            <pc:docMk/>
            <pc:sldMk cId="392144240" sldId="281"/>
            <ac:picMk id="3" creationId="{9D51E8BB-2DED-4231-8E67-4CFE3DDB5171}"/>
          </ac:picMkLst>
        </pc:picChg>
      </pc:sldChg>
      <pc:sldChg chg="addSp delSp modSp new">
        <pc:chgData name="Guest User" userId="" providerId="Windows Live" clId="Web-{DDAA20CE-FBCD-423C-A28D-7253C2ABDA3B}" dt="2018-10-24T20:39:57.710" v="120" actId="20577"/>
        <pc:sldMkLst>
          <pc:docMk/>
          <pc:sldMk cId="265488497" sldId="282"/>
        </pc:sldMkLst>
        <pc:spChg chg="mod">
          <ac:chgData name="Guest User" userId="" providerId="Windows Live" clId="Web-{DDAA20CE-FBCD-423C-A28D-7253C2ABDA3B}" dt="2018-10-24T20:24:11.226" v="23" actId="20577"/>
          <ac:spMkLst>
            <pc:docMk/>
            <pc:sldMk cId="265488497" sldId="282"/>
            <ac:spMk id="2" creationId="{7B3A63D2-FB09-436C-B9DD-6BF360985566}"/>
          </ac:spMkLst>
        </pc:spChg>
        <pc:spChg chg="mod">
          <ac:chgData name="Guest User" userId="" providerId="Windows Live" clId="Web-{DDAA20CE-FBCD-423C-A28D-7253C2ABDA3B}" dt="2018-10-24T20:39:57.710" v="120" actId="20577"/>
          <ac:spMkLst>
            <pc:docMk/>
            <pc:sldMk cId="265488497" sldId="282"/>
            <ac:spMk id="3" creationId="{3798A550-821D-4C7D-8B27-9EEB7643153B}"/>
          </ac:spMkLst>
        </pc:spChg>
        <pc:spChg chg="add mod">
          <ac:chgData name="Guest User" userId="" providerId="Windows Live" clId="Web-{DDAA20CE-FBCD-423C-A28D-7253C2ABDA3B}" dt="2018-10-24T20:29:43.335" v="67" actId="1076"/>
          <ac:spMkLst>
            <pc:docMk/>
            <pc:sldMk cId="265488497" sldId="282"/>
            <ac:spMk id="10" creationId="{33CC7C60-A770-4CC3-8994-EAF0381CB5D4}"/>
          </ac:spMkLst>
        </pc:spChg>
        <pc:picChg chg="add del mod">
          <ac:chgData name="Guest User" userId="" providerId="Windows Live" clId="Web-{DDAA20CE-FBCD-423C-A28D-7253C2ABDA3B}" dt="2018-10-24T20:25:44.804" v="45"/>
          <ac:picMkLst>
            <pc:docMk/>
            <pc:sldMk cId="265488497" sldId="282"/>
            <ac:picMk id="4" creationId="{868054E5-FF65-4809-98D2-68F1F2CCCDCC}"/>
          </ac:picMkLst>
        </pc:picChg>
        <pc:picChg chg="add mod">
          <ac:chgData name="Guest User" userId="" providerId="Windows Live" clId="Web-{DDAA20CE-FBCD-423C-A28D-7253C2ABDA3B}" dt="2018-10-24T20:29:40.773" v="66" actId="1076"/>
          <ac:picMkLst>
            <pc:docMk/>
            <pc:sldMk cId="265488497" sldId="282"/>
            <ac:picMk id="6" creationId="{9816B752-96D1-4D72-B0BE-8B4A69D5C874}"/>
          </ac:picMkLst>
        </pc:picChg>
        <pc:picChg chg="add mod">
          <ac:chgData name="Guest User" userId="" providerId="Windows Live" clId="Web-{DDAA20CE-FBCD-423C-A28D-7253C2ABDA3B}" dt="2018-10-24T20:29:38.382" v="65" actId="1076"/>
          <ac:picMkLst>
            <pc:docMk/>
            <pc:sldMk cId="265488497" sldId="282"/>
            <ac:picMk id="8" creationId="{90E52C73-288A-4BE4-AED6-96F9D67F3B2A}"/>
          </ac:picMkLst>
        </pc:picChg>
      </pc:sldChg>
      <pc:sldChg chg="addSp modSp new">
        <pc:chgData name="Guest User" userId="" providerId="Windows Live" clId="Web-{DDAA20CE-FBCD-423C-A28D-7253C2ABDA3B}" dt="2018-10-24T20:47:29.898" v="169" actId="20577"/>
        <pc:sldMkLst>
          <pc:docMk/>
          <pc:sldMk cId="1883394610" sldId="283"/>
        </pc:sldMkLst>
        <pc:spChg chg="mod">
          <ac:chgData name="Guest User" userId="" providerId="Windows Live" clId="Web-{DDAA20CE-FBCD-423C-A28D-7253C2ABDA3B}" dt="2018-10-24T20:38:38.335" v="84" actId="20577"/>
          <ac:spMkLst>
            <pc:docMk/>
            <pc:sldMk cId="1883394610" sldId="283"/>
            <ac:spMk id="2" creationId="{4D076B71-AFEE-4887-A7E8-A8C6420377A9}"/>
          </ac:spMkLst>
        </pc:spChg>
        <pc:spChg chg="mod">
          <ac:chgData name="Guest User" userId="" providerId="Windows Live" clId="Web-{DDAA20CE-FBCD-423C-A28D-7253C2ABDA3B}" dt="2018-10-24T20:47:29.898" v="169" actId="20577"/>
          <ac:spMkLst>
            <pc:docMk/>
            <pc:sldMk cId="1883394610" sldId="283"/>
            <ac:spMk id="3" creationId="{38A8B498-88EB-4F9B-8478-2D2B5123FBE9}"/>
          </ac:spMkLst>
        </pc:spChg>
        <pc:picChg chg="add mod">
          <ac:chgData name="Guest User" userId="" providerId="Windows Live" clId="Web-{DDAA20CE-FBCD-423C-A28D-7253C2ABDA3B}" dt="2018-10-24T20:41:36.476" v="126" actId="1076"/>
          <ac:picMkLst>
            <pc:docMk/>
            <pc:sldMk cId="1883394610" sldId="283"/>
            <ac:picMk id="4" creationId="{30003BCC-6F6E-4D96-A382-142795320E01}"/>
          </ac:picMkLst>
        </pc:picChg>
      </pc:sldChg>
    </pc:docChg>
  </pc:docChgLst>
  <pc:docChgLst>
    <pc:chgData name="nishant gandhi" userId="918136e33c96cdba" providerId="Windows Live" clId="Web-{2D76C262-6994-45F9-AB13-A7D519B98740}"/>
    <pc:docChg chg="modSld sldOrd">
      <pc:chgData name="nishant gandhi" userId="918136e33c96cdba" providerId="Windows Live" clId="Web-{2D76C262-6994-45F9-AB13-A7D519B98740}" dt="2018-10-24T19:34:15.781" v="218" actId="20577"/>
      <pc:docMkLst>
        <pc:docMk/>
      </pc:docMkLst>
      <pc:sldChg chg="modSp">
        <pc:chgData name="nishant gandhi" userId="918136e33c96cdba" providerId="Windows Live" clId="Web-{2D76C262-6994-45F9-AB13-A7D519B98740}" dt="2018-10-24T19:33:29.561" v="214" actId="1076"/>
        <pc:sldMkLst>
          <pc:docMk/>
          <pc:sldMk cId="1547568959" sldId="256"/>
        </pc:sldMkLst>
        <pc:spChg chg="mod">
          <ac:chgData name="nishant gandhi" userId="918136e33c96cdba" providerId="Windows Live" clId="Web-{2D76C262-6994-45F9-AB13-A7D519B98740}" dt="2018-10-24T19:33:29.561" v="214" actId="1076"/>
          <ac:spMkLst>
            <pc:docMk/>
            <pc:sldMk cId="1547568959" sldId="256"/>
            <ac:spMk id="3" creationId="{00000000-0000-0000-0000-000000000000}"/>
          </ac:spMkLst>
        </pc:spChg>
      </pc:sldChg>
      <pc:sldChg chg="modSp">
        <pc:chgData name="nishant gandhi" userId="918136e33c96cdba" providerId="Windows Live" clId="Web-{2D76C262-6994-45F9-AB13-A7D519B98740}" dt="2018-10-24T19:33:43.311" v="215" actId="1076"/>
        <pc:sldMkLst>
          <pc:docMk/>
          <pc:sldMk cId="1014866804" sldId="257"/>
        </pc:sldMkLst>
        <pc:spChg chg="mod">
          <ac:chgData name="nishant gandhi" userId="918136e33c96cdba" providerId="Windows Live" clId="Web-{2D76C262-6994-45F9-AB13-A7D519B98740}" dt="2018-10-24T19:33:43.311" v="215" actId="1076"/>
          <ac:spMkLst>
            <pc:docMk/>
            <pc:sldMk cId="1014866804" sldId="257"/>
            <ac:spMk id="3" creationId="{00000000-0000-0000-0000-000000000000}"/>
          </ac:spMkLst>
        </pc:spChg>
      </pc:sldChg>
      <pc:sldChg chg="addSp delSp modSp">
        <pc:chgData name="nishant gandhi" userId="918136e33c96cdba" providerId="Windows Live" clId="Web-{2D76C262-6994-45F9-AB13-A7D519B98740}" dt="2018-10-24T19:27:31.278" v="49" actId="14100"/>
        <pc:sldMkLst>
          <pc:docMk/>
          <pc:sldMk cId="1827877169" sldId="261"/>
        </pc:sldMkLst>
        <pc:spChg chg="mod">
          <ac:chgData name="nishant gandhi" userId="918136e33c96cdba" providerId="Windows Live" clId="Web-{2D76C262-6994-45F9-AB13-A7D519B98740}" dt="2018-10-24T19:23:35.142" v="20" actId="14100"/>
          <ac:spMkLst>
            <pc:docMk/>
            <pc:sldMk cId="1827877169" sldId="261"/>
            <ac:spMk id="22" creationId="{00000000-0000-0000-0000-000000000000}"/>
          </ac:spMkLst>
        </pc:spChg>
        <pc:spChg chg="add mod">
          <ac:chgData name="nishant gandhi" userId="918136e33c96cdba" providerId="Windows Live" clId="Web-{2D76C262-6994-45F9-AB13-A7D519B98740}" dt="2018-10-24T19:23:27.438" v="19" actId="14100"/>
          <ac:spMkLst>
            <pc:docMk/>
            <pc:sldMk cId="1827877169" sldId="261"/>
            <ac:spMk id="28" creationId="{04E104AF-5538-424E-A760-CE8EBCF71765}"/>
          </ac:spMkLst>
        </pc:spChg>
        <pc:spChg chg="add mod">
          <ac:chgData name="nishant gandhi" userId="918136e33c96cdba" providerId="Windows Live" clId="Web-{2D76C262-6994-45F9-AB13-A7D519B98740}" dt="2018-10-24T19:25:20.256" v="22" actId="1076"/>
          <ac:spMkLst>
            <pc:docMk/>
            <pc:sldMk cId="1827877169" sldId="261"/>
            <ac:spMk id="30" creationId="{20F25FBE-EE02-496F-A613-489F797F2742}"/>
          </ac:spMkLst>
        </pc:spChg>
        <pc:cxnChg chg="add mod">
          <ac:chgData name="nishant gandhi" userId="918136e33c96cdba" providerId="Windows Live" clId="Web-{2D76C262-6994-45F9-AB13-A7D519B98740}" dt="2018-10-24T19:25:41.257" v="31" actId="14100"/>
          <ac:cxnSpMkLst>
            <pc:docMk/>
            <pc:sldMk cId="1827877169" sldId="261"/>
            <ac:cxnSpMk id="3" creationId="{750DE31E-9591-4F7B-8490-77CBA4B33FE0}"/>
          </ac:cxnSpMkLst>
        </pc:cxnChg>
        <pc:cxnChg chg="add del mod">
          <ac:chgData name="nishant gandhi" userId="918136e33c96cdba" providerId="Windows Live" clId="Web-{2D76C262-6994-45F9-AB13-A7D519B98740}" dt="2018-10-24T19:27:13.636" v="44"/>
          <ac:cxnSpMkLst>
            <pc:docMk/>
            <pc:sldMk cId="1827877169" sldId="261"/>
            <ac:cxnSpMk id="7" creationId="{DEC747A8-234F-48C5-BAD9-E12B3BC8B474}"/>
          </ac:cxnSpMkLst>
        </pc:cxnChg>
        <pc:cxnChg chg="add mod">
          <ac:chgData name="nishant gandhi" userId="918136e33c96cdba" providerId="Windows Live" clId="Web-{2D76C262-6994-45F9-AB13-A7D519B98740}" dt="2018-10-24T19:27:31.278" v="49" actId="14100"/>
          <ac:cxnSpMkLst>
            <pc:docMk/>
            <pc:sldMk cId="1827877169" sldId="261"/>
            <ac:cxnSpMk id="8" creationId="{90248A93-8CB6-4A56-8C7A-11F4C5E99011}"/>
          </ac:cxnSpMkLst>
        </pc:cxnChg>
        <pc:cxnChg chg="mod">
          <ac:chgData name="nishant gandhi" userId="918136e33c96cdba" providerId="Windows Live" clId="Web-{2D76C262-6994-45F9-AB13-A7D519B98740}" dt="2018-10-24T19:23:16.141" v="17" actId="1076"/>
          <ac:cxnSpMkLst>
            <pc:docMk/>
            <pc:sldMk cId="1827877169" sldId="261"/>
            <ac:cxnSpMk id="12" creationId="{00000000-0000-0000-0000-000000000000}"/>
          </ac:cxnSpMkLst>
        </pc:cxnChg>
        <pc:cxnChg chg="add mod">
          <ac:chgData name="nishant gandhi" userId="918136e33c96cdba" providerId="Windows Live" clId="Web-{2D76C262-6994-45F9-AB13-A7D519B98740}" dt="2018-10-24T19:23:08.312" v="16" actId="14100"/>
          <ac:cxnSpMkLst>
            <pc:docMk/>
            <pc:sldMk cId="1827877169" sldId="261"/>
            <ac:cxnSpMk id="29" creationId="{7C4321C9-9943-48A1-A125-B3252B1B88DF}"/>
          </ac:cxnSpMkLst>
        </pc:cxnChg>
        <pc:cxnChg chg="add del mod">
          <ac:chgData name="nishant gandhi" userId="918136e33c96cdba" providerId="Windows Live" clId="Web-{2D76C262-6994-45F9-AB13-A7D519B98740}" dt="2018-10-24T19:25:20.553" v="27"/>
          <ac:cxnSpMkLst>
            <pc:docMk/>
            <pc:sldMk cId="1827877169" sldId="261"/>
            <ac:cxnSpMk id="31" creationId="{EAC9F29F-9A97-47DA-B42E-DB2F957C1E2D}"/>
          </ac:cxnSpMkLst>
        </pc:cxnChg>
        <pc:cxnChg chg="add del mod">
          <ac:chgData name="nishant gandhi" userId="918136e33c96cdba" providerId="Windows Live" clId="Web-{2D76C262-6994-45F9-AB13-A7D519B98740}" dt="2018-10-24T19:26:53.839" v="40"/>
          <ac:cxnSpMkLst>
            <pc:docMk/>
            <pc:sldMk cId="1827877169" sldId="261"/>
            <ac:cxnSpMk id="32" creationId="{3594645F-8EB8-41D8-92B7-C8EB258BD8E3}"/>
          </ac:cxnSpMkLst>
        </pc:cxnChg>
        <pc:cxnChg chg="mod">
          <ac:chgData name="nishant gandhi" userId="918136e33c96cdba" providerId="Windows Live" clId="Web-{2D76C262-6994-45F9-AB13-A7D519B98740}" dt="2018-10-24T19:27:24.902" v="48" actId="1076"/>
          <ac:cxnSpMkLst>
            <pc:docMk/>
            <pc:sldMk cId="1827877169" sldId="261"/>
            <ac:cxnSpMk id="48" creationId="{00000000-0000-0000-0000-000000000000}"/>
          </ac:cxnSpMkLst>
        </pc:cxnChg>
      </pc:sldChg>
      <pc:sldChg chg="modSp">
        <pc:chgData name="nishant gandhi" userId="918136e33c96cdba" providerId="Windows Live" clId="Web-{2D76C262-6994-45F9-AB13-A7D519B98740}" dt="2018-10-24T19:34:14.812" v="216" actId="20577"/>
        <pc:sldMkLst>
          <pc:docMk/>
          <pc:sldMk cId="928951627" sldId="263"/>
        </pc:sldMkLst>
        <pc:spChg chg="mod">
          <ac:chgData name="nishant gandhi" userId="918136e33c96cdba" providerId="Windows Live" clId="Web-{2D76C262-6994-45F9-AB13-A7D519B98740}" dt="2018-10-24T19:34:14.812" v="216" actId="20577"/>
          <ac:spMkLst>
            <pc:docMk/>
            <pc:sldMk cId="928951627" sldId="263"/>
            <ac:spMk id="2" creationId="{00000000-0000-0000-0000-000000000000}"/>
          </ac:spMkLst>
        </pc:spChg>
      </pc:sldChg>
      <pc:sldChg chg="modSp">
        <pc:chgData name="nishant gandhi" userId="918136e33c96cdba" providerId="Windows Live" clId="Web-{2D76C262-6994-45F9-AB13-A7D519B98740}" dt="2018-10-24T19:28:17.842" v="53" actId="20577"/>
        <pc:sldMkLst>
          <pc:docMk/>
          <pc:sldMk cId="708130920" sldId="266"/>
        </pc:sldMkLst>
        <pc:spChg chg="mod">
          <ac:chgData name="nishant gandhi" userId="918136e33c96cdba" providerId="Windows Live" clId="Web-{2D76C262-6994-45F9-AB13-A7D519B98740}" dt="2018-10-24T19:28:17.842" v="53" actId="20577"/>
          <ac:spMkLst>
            <pc:docMk/>
            <pc:sldMk cId="708130920" sldId="266"/>
            <ac:spMk id="2" creationId="{00000000-0000-0000-0000-000000000000}"/>
          </ac:spMkLst>
        </pc:spChg>
      </pc:sldChg>
      <pc:sldChg chg="modSp">
        <pc:chgData name="nishant gandhi" userId="918136e33c96cdba" providerId="Windows Live" clId="Web-{2D76C262-6994-45F9-AB13-A7D519B98740}" dt="2018-10-24T19:30:21.629" v="126" actId="20577"/>
        <pc:sldMkLst>
          <pc:docMk/>
          <pc:sldMk cId="1672061777" sldId="274"/>
        </pc:sldMkLst>
        <pc:spChg chg="mod">
          <ac:chgData name="nishant gandhi" userId="918136e33c96cdba" providerId="Windows Live" clId="Web-{2D76C262-6994-45F9-AB13-A7D519B98740}" dt="2018-10-24T19:30:21.629" v="126" actId="20577"/>
          <ac:spMkLst>
            <pc:docMk/>
            <pc:sldMk cId="1672061777" sldId="274"/>
            <ac:spMk id="2" creationId="{00000000-0000-0000-0000-000000000000}"/>
          </ac:spMkLst>
        </pc:spChg>
      </pc:sldChg>
      <pc:sldChg chg="modSp">
        <pc:chgData name="nishant gandhi" userId="918136e33c96cdba" providerId="Windows Live" clId="Web-{2D76C262-6994-45F9-AB13-A7D519B98740}" dt="2018-10-24T19:29:39.331" v="102" actId="20577"/>
        <pc:sldMkLst>
          <pc:docMk/>
          <pc:sldMk cId="1060586967" sldId="275"/>
        </pc:sldMkLst>
        <pc:spChg chg="mod">
          <ac:chgData name="nishant gandhi" userId="918136e33c96cdba" providerId="Windows Live" clId="Web-{2D76C262-6994-45F9-AB13-A7D519B98740}" dt="2018-10-24T19:29:39.331" v="102" actId="20577"/>
          <ac:spMkLst>
            <pc:docMk/>
            <pc:sldMk cId="1060586967" sldId="275"/>
            <ac:spMk id="3" creationId="{00000000-0000-0000-0000-000000000000}"/>
          </ac:spMkLst>
        </pc:spChg>
      </pc:sldChg>
      <pc:sldChg chg="modSp">
        <pc:chgData name="nishant gandhi" userId="918136e33c96cdba" providerId="Windows Live" clId="Web-{2D76C262-6994-45F9-AB13-A7D519B98740}" dt="2018-10-24T19:29:50.583" v="109" actId="20577"/>
        <pc:sldMkLst>
          <pc:docMk/>
          <pc:sldMk cId="1200652968" sldId="276"/>
        </pc:sldMkLst>
        <pc:spChg chg="mod">
          <ac:chgData name="nishant gandhi" userId="918136e33c96cdba" providerId="Windows Live" clId="Web-{2D76C262-6994-45F9-AB13-A7D519B98740}" dt="2018-10-24T19:29:50.583" v="109" actId="20577"/>
          <ac:spMkLst>
            <pc:docMk/>
            <pc:sldMk cId="1200652968" sldId="276"/>
            <ac:spMk id="3" creationId="{00000000-0000-0000-0000-000000000000}"/>
          </ac:spMkLst>
        </pc:spChg>
      </pc:sldChg>
      <pc:sldChg chg="modSp">
        <pc:chgData name="nishant gandhi" userId="918136e33c96cdba" providerId="Windows Live" clId="Web-{2D76C262-6994-45F9-AB13-A7D519B98740}" dt="2018-10-24T19:29:58.378" v="119" actId="20577"/>
        <pc:sldMkLst>
          <pc:docMk/>
          <pc:sldMk cId="2219121917" sldId="277"/>
        </pc:sldMkLst>
        <pc:spChg chg="mod">
          <ac:chgData name="nishant gandhi" userId="918136e33c96cdba" providerId="Windows Live" clId="Web-{2D76C262-6994-45F9-AB13-A7D519B98740}" dt="2018-10-24T19:29:58.378" v="119" actId="20577"/>
          <ac:spMkLst>
            <pc:docMk/>
            <pc:sldMk cId="2219121917" sldId="277"/>
            <ac:spMk id="3" creationId="{77DCC13E-EEB0-43E1-A7D9-2051740409FA}"/>
          </ac:spMkLst>
        </pc:spChg>
      </pc:sldChg>
      <pc:sldChg chg="ord">
        <pc:chgData name="nishant gandhi" userId="918136e33c96cdba" providerId="Windows Live" clId="Web-{2D76C262-6994-45F9-AB13-A7D519B98740}" dt="2018-10-24T19:28:09.983" v="50"/>
        <pc:sldMkLst>
          <pc:docMk/>
          <pc:sldMk cId="1826976212" sldId="280"/>
        </pc:sldMkLst>
      </pc:sldChg>
    </pc:docChg>
  </pc:docChgLst>
  <pc:docChgLst>
    <pc:chgData name="Guest User" providerId="Windows Live" clId="Web-{26259818-7167-4BA7-A714-66D2114D5184}"/>
    <pc:docChg chg="modSld">
      <pc:chgData name="Guest User" userId="" providerId="Windows Live" clId="Web-{26259818-7167-4BA7-A714-66D2114D5184}" dt="2018-10-24T15:39:30.398" v="153" actId="20577"/>
      <pc:docMkLst>
        <pc:docMk/>
      </pc:docMkLst>
      <pc:sldChg chg="modSp">
        <pc:chgData name="Guest User" userId="" providerId="Windows Live" clId="Web-{26259818-7167-4BA7-A714-66D2114D5184}" dt="2018-10-24T15:39:30.398" v="152" actId="20577"/>
        <pc:sldMkLst>
          <pc:docMk/>
          <pc:sldMk cId="1014866804" sldId="257"/>
        </pc:sldMkLst>
        <pc:spChg chg="mod">
          <ac:chgData name="Guest User" userId="" providerId="Windows Live" clId="Web-{26259818-7167-4BA7-A714-66D2114D5184}" dt="2018-10-24T15:39:30.398" v="152" actId="20577"/>
          <ac:spMkLst>
            <pc:docMk/>
            <pc:sldMk cId="1014866804" sldId="257"/>
            <ac:spMk id="3" creationId="{00000000-0000-0000-0000-000000000000}"/>
          </ac:spMkLst>
        </pc:spChg>
      </pc:sldChg>
    </pc:docChg>
  </pc:docChgLst>
  <pc:docChgLst>
    <pc:chgData name="nishant gandhi" userId="918136e33c96cdba" providerId="Windows Live" clId="Web-{7F14CF12-0E3F-4AC0-A9AD-2E1504F139AA}"/>
    <pc:docChg chg="modSld sldOrd">
      <pc:chgData name="nishant gandhi" userId="918136e33c96cdba" providerId="Windows Live" clId="Web-{7F14CF12-0E3F-4AC0-A9AD-2E1504F139AA}" dt="2018-10-24T21:59:05.712" v="24" actId="20577"/>
      <pc:docMkLst>
        <pc:docMk/>
      </pc:docMkLst>
      <pc:sldChg chg="modSp">
        <pc:chgData name="nishant gandhi" userId="918136e33c96cdba" providerId="Windows Live" clId="Web-{7F14CF12-0E3F-4AC0-A9AD-2E1504F139AA}" dt="2018-10-24T21:59:05.712" v="23" actId="20577"/>
        <pc:sldMkLst>
          <pc:docMk/>
          <pc:sldMk cId="1014866804" sldId="257"/>
        </pc:sldMkLst>
        <pc:spChg chg="mod">
          <ac:chgData name="nishant gandhi" userId="918136e33c96cdba" providerId="Windows Live" clId="Web-{7F14CF12-0E3F-4AC0-A9AD-2E1504F139AA}" dt="2018-10-24T21:59:05.712" v="23" actId="20577"/>
          <ac:spMkLst>
            <pc:docMk/>
            <pc:sldMk cId="1014866804" sldId="257"/>
            <ac:spMk id="3" creationId="{00000000-0000-0000-0000-000000000000}"/>
          </ac:spMkLst>
        </pc:spChg>
      </pc:sldChg>
      <pc:sldChg chg="ord">
        <pc:chgData name="nishant gandhi" userId="918136e33c96cdba" providerId="Windows Live" clId="Web-{7F14CF12-0E3F-4AC0-A9AD-2E1504F139AA}" dt="2018-10-24T21:58:06.603" v="0"/>
        <pc:sldMkLst>
          <pc:docMk/>
          <pc:sldMk cId="2308759311" sldId="278"/>
        </pc:sldMkLst>
      </pc:sldChg>
    </pc:docChg>
  </pc:docChgLst>
  <pc:docChgLst>
    <pc:chgData name="Guest User" providerId="Windows Live" clId="Web-{78A66685-84C2-4443-A130-87D670F91DA6}"/>
    <pc:docChg chg="addSld delSld modSld">
      <pc:chgData name="Guest User" userId="" providerId="Windows Live" clId="Web-{78A66685-84C2-4443-A130-87D670F91DA6}" dt="2018-10-24T22:05:14.775" v="17" actId="20577"/>
      <pc:docMkLst>
        <pc:docMk/>
      </pc:docMkLst>
      <pc:sldChg chg="modSp">
        <pc:chgData name="Guest User" userId="" providerId="Windows Live" clId="Web-{78A66685-84C2-4443-A130-87D670F91DA6}" dt="2018-10-24T22:05:13.759" v="15" actId="20577"/>
        <pc:sldMkLst>
          <pc:docMk/>
          <pc:sldMk cId="1672061777" sldId="274"/>
        </pc:sldMkLst>
        <pc:spChg chg="mod">
          <ac:chgData name="Guest User" userId="" providerId="Windows Live" clId="Web-{78A66685-84C2-4443-A130-87D670F91DA6}" dt="2018-10-24T22:05:13.759" v="15" actId="20577"/>
          <ac:spMkLst>
            <pc:docMk/>
            <pc:sldMk cId="1672061777" sldId="274"/>
            <ac:spMk id="3" creationId="{00000000-0000-0000-0000-000000000000}"/>
          </ac:spMkLst>
        </pc:spChg>
      </pc:sldChg>
      <pc:sldChg chg="add del replId">
        <pc:chgData name="Guest User" userId="" providerId="Windows Live" clId="Web-{78A66685-84C2-4443-A130-87D670F91DA6}" dt="2018-10-24T22:04:01.694" v="1"/>
        <pc:sldMkLst>
          <pc:docMk/>
          <pc:sldMk cId="4120014479" sldId="286"/>
        </pc:sldMkLst>
      </pc:sldChg>
    </pc:docChg>
  </pc:docChgLst>
  <pc:docChgLst>
    <pc:chgData name="Guest User" providerId="Windows Live" clId="Web-{926CD4E0-423B-4BB4-8169-9262DFBE97EF}"/>
    <pc:docChg chg="modSld">
      <pc:chgData name="Guest User" userId="" providerId="Windows Live" clId="Web-{926CD4E0-423B-4BB4-8169-9262DFBE97EF}" dt="2018-10-24T19:28:01.432" v="3" actId="20577"/>
      <pc:docMkLst>
        <pc:docMk/>
      </pc:docMkLst>
      <pc:sldChg chg="modSp">
        <pc:chgData name="Guest User" userId="" providerId="Windows Live" clId="Web-{926CD4E0-423B-4BB4-8169-9262DFBE97EF}" dt="2018-10-24T19:28:01.432" v="2" actId="20577"/>
        <pc:sldMkLst>
          <pc:docMk/>
          <pc:sldMk cId="1765798240" sldId="268"/>
        </pc:sldMkLst>
        <pc:spChg chg="mod">
          <ac:chgData name="Guest User" userId="" providerId="Windows Live" clId="Web-{926CD4E0-423B-4BB4-8169-9262DFBE97EF}" dt="2018-10-24T19:28:01.432" v="2" actId="20577"/>
          <ac:spMkLst>
            <pc:docMk/>
            <pc:sldMk cId="1765798240" sldId="268"/>
            <ac:spMk id="3" creationId="{00000000-0000-0000-0000-000000000000}"/>
          </ac:spMkLst>
        </pc:spChg>
      </pc:sldChg>
    </pc:docChg>
  </pc:docChgLst>
  <pc:docChgLst>
    <pc:chgData name="nishant gandhi" userId="918136e33c96cdba" providerId="Windows Live" clId="Web-{024CBC1D-12E6-4F28-A7FB-821262C48F28}"/>
    <pc:docChg chg="modSld">
      <pc:chgData name="nishant gandhi" userId="918136e33c96cdba" providerId="Windows Live" clId="Web-{024CBC1D-12E6-4F28-A7FB-821262C48F28}" dt="2018-10-24T21:04:15.589" v="316" actId="14100"/>
      <pc:docMkLst>
        <pc:docMk/>
      </pc:docMkLst>
      <pc:sldChg chg="addSp delSp modSp">
        <pc:chgData name="nishant gandhi" userId="918136e33c96cdba" providerId="Windows Live" clId="Web-{024CBC1D-12E6-4F28-A7FB-821262C48F28}" dt="2018-10-24T21:04:08.120" v="313"/>
        <pc:sldMkLst>
          <pc:docMk/>
          <pc:sldMk cId="708130920" sldId="266"/>
        </pc:sldMkLst>
        <pc:picChg chg="add del mod">
          <ac:chgData name="nishant gandhi" userId="918136e33c96cdba" providerId="Windows Live" clId="Web-{024CBC1D-12E6-4F28-A7FB-821262C48F28}" dt="2018-10-24T21:04:08.120" v="313"/>
          <ac:picMkLst>
            <pc:docMk/>
            <pc:sldMk cId="708130920" sldId="266"/>
            <ac:picMk id="3" creationId="{708E1E9D-0387-4D62-B153-5CA2AC1D78BC}"/>
          </ac:picMkLst>
        </pc:picChg>
        <pc:picChg chg="mod">
          <ac:chgData name="nishant gandhi" userId="918136e33c96cdba" providerId="Windows Live" clId="Web-{024CBC1D-12E6-4F28-A7FB-821262C48F28}" dt="2018-10-24T21:04:01.635" v="310" actId="1076"/>
          <ac:picMkLst>
            <pc:docMk/>
            <pc:sldMk cId="708130920" sldId="266"/>
            <ac:picMk id="4" creationId="{00000000-0000-0000-0000-000000000000}"/>
          </ac:picMkLst>
        </pc:picChg>
      </pc:sldChg>
      <pc:sldChg chg="addSp delSp modSp">
        <pc:chgData name="nishant gandhi" userId="918136e33c96cdba" providerId="Windows Live" clId="Web-{024CBC1D-12E6-4F28-A7FB-821262C48F28}" dt="2018-10-24T21:04:15.589" v="316" actId="14100"/>
        <pc:sldMkLst>
          <pc:docMk/>
          <pc:sldMk cId="1826976212" sldId="280"/>
        </pc:sldMkLst>
        <pc:spChg chg="mod">
          <ac:chgData name="nishant gandhi" userId="918136e33c96cdba" providerId="Windows Live" clId="Web-{024CBC1D-12E6-4F28-A7FB-821262C48F28}" dt="2018-10-24T20:57:38.959" v="151" actId="20577"/>
          <ac:spMkLst>
            <pc:docMk/>
            <pc:sldMk cId="1826976212" sldId="280"/>
            <ac:spMk id="2" creationId="{854849FE-3D64-45B5-92B3-A3A2A113978E}"/>
          </ac:spMkLst>
        </pc:spChg>
        <pc:spChg chg="add mod">
          <ac:chgData name="nishant gandhi" userId="918136e33c96cdba" providerId="Windows Live" clId="Web-{024CBC1D-12E6-4F28-A7FB-821262C48F28}" dt="2018-10-24T21:01:36.399" v="305" actId="20577"/>
          <ac:spMkLst>
            <pc:docMk/>
            <pc:sldMk cId="1826976212" sldId="280"/>
            <ac:spMk id="4" creationId="{E193355C-67BE-4146-9502-7B55C10573B3}"/>
          </ac:spMkLst>
        </pc:spChg>
        <pc:picChg chg="del">
          <ac:chgData name="nishant gandhi" userId="918136e33c96cdba" providerId="Windows Live" clId="Web-{024CBC1D-12E6-4F28-A7FB-821262C48F28}" dt="2018-10-24T20:51:43.908" v="0"/>
          <ac:picMkLst>
            <pc:docMk/>
            <pc:sldMk cId="1826976212" sldId="280"/>
            <ac:picMk id="5" creationId="{994C7B4F-1B39-47B5-A52B-F0F6E6BE7B37}"/>
          </ac:picMkLst>
        </pc:picChg>
        <pc:picChg chg="add mod">
          <ac:chgData name="nishant gandhi" userId="918136e33c96cdba" providerId="Windows Live" clId="Web-{024CBC1D-12E6-4F28-A7FB-821262C48F28}" dt="2018-10-24T21:04:15.589" v="316" actId="14100"/>
          <ac:picMkLst>
            <pc:docMk/>
            <pc:sldMk cId="1826976212" sldId="280"/>
            <ac:picMk id="6" creationId="{452AAE29-6938-4280-8A30-BC8148F4071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Missing Rate</c:v>
                </c:pt>
              </c:strCache>
            </c:strRef>
          </c:tx>
          <c:dPt>
            <c:idx val="0"/>
            <c:bubble3D val="0"/>
            <c:spPr>
              <a:solidFill>
                <a:srgbClr val="FFBA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78A7-4EEC-A6C8-52B56B219A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8A7-4EEC-A6C8-52B56B219A3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Droped</c:v>
                </c:pt>
                <c:pt idx="1">
                  <c:v>Remained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</c:v>
                </c:pt>
                <c:pt idx="1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A7-4EEC-A6C8-52B56B219A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Numerical</c:v>
                </c:pt>
                <c:pt idx="1">
                  <c:v>Categorical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</c:v>
                </c:pt>
                <c:pt idx="1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1B-4DBC-8438-FAB458260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9494432"/>
        <c:axId val="713350496"/>
      </c:barChart>
      <c:catAx>
        <c:axId val="689494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3350496"/>
        <c:crosses val="autoZero"/>
        <c:auto val="1"/>
        <c:lblAlgn val="ctr"/>
        <c:lblOffset val="100"/>
        <c:noMultiLvlLbl val="0"/>
      </c:catAx>
      <c:valAx>
        <c:axId val="71335049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49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Sheet1!$A$2:$A$30</c:f>
              <c:strCache>
                <c:ptCount val="29"/>
                <c:pt idx="0">
                  <c:v>EXT_SOURCE_3</c:v>
                </c:pt>
                <c:pt idx="1">
                  <c:v>DAYS_ID_PUBLISH</c:v>
                </c:pt>
                <c:pt idx="2">
                  <c:v>EXT_SOURCE_2</c:v>
                </c:pt>
                <c:pt idx="3">
                  <c:v>HOUR_APPR_PROCESS_START</c:v>
                </c:pt>
                <c:pt idx="4">
                  <c:v>AMT_INCOME_TOTAL</c:v>
                </c:pt>
                <c:pt idx="5">
                  <c:v>DAYS_REGISTRATION</c:v>
                </c:pt>
                <c:pt idx="6">
                  <c:v>DAYS_BIRTH</c:v>
                </c:pt>
                <c:pt idx="7">
                  <c:v>DAYS_LAST_PHONE_CHANGE</c:v>
                </c:pt>
                <c:pt idx="8">
                  <c:v>ORGANIZATION_TYPE_Industry..type.3</c:v>
                </c:pt>
                <c:pt idx="9">
                  <c:v>AMT_REQ_CREDIT_BUREAU_DAY</c:v>
                </c:pt>
                <c:pt idx="10">
                  <c:v>SK_ID_BUREAU</c:v>
                </c:pt>
                <c:pt idx="11">
                  <c:v>AMT_REQ_CREDIT_BUREAU_YEAR</c:v>
                </c:pt>
                <c:pt idx="12">
                  <c:v>AMT_ANNUITY.x</c:v>
                </c:pt>
                <c:pt idx="13">
                  <c:v>REGION_POPULATION_RELATIVE</c:v>
                </c:pt>
                <c:pt idx="14">
                  <c:v>OBS_30_CNT_SOCIAL_CIRCLE</c:v>
                </c:pt>
                <c:pt idx="15">
                  <c:v>OBS_60_CNT_SOCIAL_CIRCLE</c:v>
                </c:pt>
                <c:pt idx="16">
                  <c:v>AMT_CREDIT</c:v>
                </c:pt>
                <c:pt idx="17">
                  <c:v>OCCUPATION_TYPE_Private.service.staff</c:v>
                </c:pt>
                <c:pt idx="18">
                  <c:v>AMT_GOODS_PRICE</c:v>
                </c:pt>
                <c:pt idx="19">
                  <c:v>DAYS_EMPLOYED</c:v>
                </c:pt>
                <c:pt idx="20">
                  <c:v>YEARS_BEGINEXPLUATATION_MODE</c:v>
                </c:pt>
                <c:pt idx="21">
                  <c:v>WEEKDAY_APPR_PROCESS_START_WEDNESDAY</c:v>
                </c:pt>
                <c:pt idx="22">
                  <c:v>ORGANIZATION_TYPE_Security</c:v>
                </c:pt>
                <c:pt idx="23">
                  <c:v>AMT_REQ_CREDIT_BUREAU_MON</c:v>
                </c:pt>
                <c:pt idx="24">
                  <c:v>TOTALAREA_MODE</c:v>
                </c:pt>
                <c:pt idx="25">
                  <c:v>ORGANIZATION_TYPE_Advertising</c:v>
                </c:pt>
                <c:pt idx="26">
                  <c:v>NAME_FAMILY_STATUS_Widow</c:v>
                </c:pt>
                <c:pt idx="27">
                  <c:v>NAME_TYPE_SUITE_Spouse..partner</c:v>
                </c:pt>
                <c:pt idx="28">
                  <c:v>ORGANIZATION_TYPE_Transport..type.2</c:v>
                </c:pt>
              </c:strCache>
            </c:str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47.641509999999997</c:v>
                </c:pt>
                <c:pt idx="1">
                  <c:v>34.841869999999993</c:v>
                </c:pt>
                <c:pt idx="2">
                  <c:v>33.727989999999998</c:v>
                </c:pt>
                <c:pt idx="3">
                  <c:v>31.655110000000001</c:v>
                </c:pt>
                <c:pt idx="4">
                  <c:v>25.1357</c:v>
                </c:pt>
                <c:pt idx="5">
                  <c:v>23.58952</c:v>
                </c:pt>
                <c:pt idx="6">
                  <c:v>22.23207</c:v>
                </c:pt>
                <c:pt idx="7">
                  <c:v>20.776800000000001</c:v>
                </c:pt>
                <c:pt idx="8">
                  <c:v>20.21827</c:v>
                </c:pt>
                <c:pt idx="9">
                  <c:v>19.67389</c:v>
                </c:pt>
                <c:pt idx="10">
                  <c:v>19.088229999999999</c:v>
                </c:pt>
                <c:pt idx="11">
                  <c:v>18.705089999999998</c:v>
                </c:pt>
                <c:pt idx="12">
                  <c:v>18.572479999999999</c:v>
                </c:pt>
                <c:pt idx="13">
                  <c:v>17.646409999999999</c:v>
                </c:pt>
                <c:pt idx="14">
                  <c:v>17.109310000000001</c:v>
                </c:pt>
                <c:pt idx="15">
                  <c:v>17.067340000000002</c:v>
                </c:pt>
                <c:pt idx="16">
                  <c:v>16.478909999999999</c:v>
                </c:pt>
                <c:pt idx="17">
                  <c:v>16.441040000000001</c:v>
                </c:pt>
                <c:pt idx="18">
                  <c:v>15.48658</c:v>
                </c:pt>
                <c:pt idx="19">
                  <c:v>15.274929999999999</c:v>
                </c:pt>
                <c:pt idx="20">
                  <c:v>13.207129999999999</c:v>
                </c:pt>
                <c:pt idx="21">
                  <c:v>12.967320000000001</c:v>
                </c:pt>
                <c:pt idx="22">
                  <c:v>12.87299</c:v>
                </c:pt>
                <c:pt idx="23">
                  <c:v>12.787089999999999</c:v>
                </c:pt>
                <c:pt idx="24">
                  <c:v>12.49771</c:v>
                </c:pt>
                <c:pt idx="25">
                  <c:v>12.007289999999999</c:v>
                </c:pt>
                <c:pt idx="26">
                  <c:v>11.6593</c:v>
                </c:pt>
                <c:pt idx="27">
                  <c:v>11.627610000000001</c:v>
                </c:pt>
                <c:pt idx="28">
                  <c:v>11.14601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73-4F31-B86F-CD0AA9184C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6164784"/>
        <c:axId val="695288976"/>
      </c:barChart>
      <c:catAx>
        <c:axId val="696164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5288976"/>
        <c:crosses val="autoZero"/>
        <c:auto val="1"/>
        <c:lblAlgn val="ctr"/>
        <c:lblOffset val="100"/>
        <c:noMultiLvlLbl val="0"/>
      </c:catAx>
      <c:valAx>
        <c:axId val="69528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6164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cap="flat">
      <a:solidFill>
        <a:schemeClr val="accent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10/24/2018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Credit Risk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5006" y="4578046"/>
            <a:ext cx="7897569" cy="16208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b="1" dirty="0"/>
              <a:t>GROUP</a:t>
            </a:r>
            <a:r>
              <a:rPr lang="zh-CN" altLang="en-US" b="1" dirty="0"/>
              <a:t> </a:t>
            </a:r>
            <a:r>
              <a:rPr lang="en-US" altLang="zh-CN" b="1" dirty="0"/>
              <a:t>1:</a:t>
            </a:r>
          </a:p>
          <a:p>
            <a:r>
              <a:rPr lang="en-US" altLang="zh-CN" sz="1800" dirty="0"/>
              <a:t>Shweta Chaudhari</a:t>
            </a:r>
          </a:p>
          <a:p>
            <a:r>
              <a:rPr lang="en-US" altLang="zh-CN" sz="1800" dirty="0"/>
              <a:t>Nishant</a:t>
            </a:r>
            <a:r>
              <a:rPr lang="zh-CN" altLang="en-US" sz="1800" dirty="0"/>
              <a:t> </a:t>
            </a:r>
            <a:r>
              <a:rPr lang="en-US" altLang="zh-CN" sz="1800" dirty="0"/>
              <a:t>Gandhi</a:t>
            </a:r>
          </a:p>
          <a:p>
            <a:r>
              <a:rPr lang="en-US" altLang="zh-CN" sz="1800" dirty="0"/>
              <a:t>Haoan</a:t>
            </a:r>
            <a:r>
              <a:rPr lang="zh-CN" altLang="en-US" sz="1800" dirty="0"/>
              <a:t> </a:t>
            </a:r>
            <a:r>
              <a:rPr lang="en-US" altLang="zh-CN" sz="1800" dirty="0"/>
              <a:t>Yan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68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342" y="267706"/>
            <a:ext cx="10058400" cy="1609344"/>
          </a:xfrm>
        </p:spPr>
        <p:txBody>
          <a:bodyPr/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342" y="1809735"/>
            <a:ext cx="6659880" cy="46329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One-hot encoding the categorical data to numerical one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844086"/>
              </p:ext>
            </p:extLst>
          </p:nvPr>
        </p:nvGraphicFramePr>
        <p:xfrm>
          <a:off x="275288" y="3061220"/>
          <a:ext cx="3341875" cy="3460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lang="en-US" dirty="0"/>
                        <a:t>NAME_FAMILY_STATUS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Married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Married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Civil</a:t>
                      </a:r>
                      <a:r>
                        <a:rPr lang="en-US" baseline="0" dirty="0"/>
                        <a:t> Marriage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Separated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9563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781266"/>
              </p:ext>
            </p:extLst>
          </p:nvPr>
        </p:nvGraphicFramePr>
        <p:xfrm>
          <a:off x="4418779" y="2789875"/>
          <a:ext cx="7630230" cy="3701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9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3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6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802">
                  <a:extLst>
                    <a:ext uri="{9D8B030D-6E8A-4147-A177-3AD203B41FA5}">
                      <a16:colId xmlns:a16="http://schemas.microsoft.com/office/drawing/2014/main" val="1538929050"/>
                    </a:ext>
                  </a:extLst>
                </a:gridCol>
              </a:tblGrid>
              <a:tr h="634443">
                <a:tc>
                  <a:txBody>
                    <a:bodyPr/>
                    <a:lstStyle/>
                    <a:p>
                      <a:r>
                        <a:rPr lang="en-US" dirty="0"/>
                        <a:t>NAME...</a:t>
                      </a:r>
                    </a:p>
                    <a:p>
                      <a:r>
                        <a:rPr lang="en-US" dirty="0"/>
                        <a:t>_Single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r>
                        <a:rPr lang="mr-IN" dirty="0"/>
                        <a:t>…</a:t>
                      </a:r>
                      <a:endParaRPr lang="en-US" dirty="0"/>
                    </a:p>
                    <a:p>
                      <a:r>
                        <a:rPr lang="en-US" dirty="0"/>
                        <a:t>_Married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r>
                        <a:rPr lang="mr-IN" dirty="0"/>
                        <a:t>…</a:t>
                      </a:r>
                      <a:endParaRPr lang="en-US" dirty="0"/>
                    </a:p>
                    <a:p>
                      <a:r>
                        <a:rPr lang="en-US" dirty="0"/>
                        <a:t>_Civil</a:t>
                      </a:r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r>
                        <a:rPr lang="mr-IN" dirty="0"/>
                        <a:t>…</a:t>
                      </a:r>
                      <a:endParaRPr lang="en-US" dirty="0"/>
                    </a:p>
                    <a:p>
                      <a:r>
                        <a:rPr lang="en-US" dirty="0"/>
                        <a:t>_Widow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r>
                        <a:rPr lang="mr-IN" dirty="0"/>
                        <a:t>…</a:t>
                      </a:r>
                      <a:endParaRPr lang="en-US" dirty="0"/>
                    </a:p>
                    <a:p>
                      <a:r>
                        <a:rPr lang="en-US" dirty="0"/>
                        <a:t>_Separated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NAME_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72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72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72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7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920972"/>
                  </a:ext>
                </a:extLst>
              </a:tr>
            </a:tbl>
          </a:graphicData>
        </a:graphic>
      </p:graphicFrame>
      <p:sp>
        <p:nvSpPr>
          <p:cNvPr id="8" name="Folded Corner 7"/>
          <p:cNvSpPr/>
          <p:nvPr/>
        </p:nvSpPr>
        <p:spPr>
          <a:xfrm>
            <a:off x="7219188" y="977890"/>
            <a:ext cx="4507992" cy="89916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37120" y="1175004"/>
            <a:ext cx="4072128" cy="667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NAME_FAMILY_STATUS_Married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6950102" y="1877050"/>
            <a:ext cx="4559146" cy="923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28469" y="1877050"/>
            <a:ext cx="1490719" cy="933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3729590" y="3984329"/>
            <a:ext cx="536448" cy="1353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6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Hot</a:t>
            </a:r>
            <a:r>
              <a:rPr lang="zh-CN" altLang="en-US" dirty="0"/>
              <a:t> </a:t>
            </a:r>
            <a:r>
              <a:rPr lang="en-US" altLang="zh-CN" dirty="0"/>
              <a:t>encode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implemented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dummies</a:t>
            </a:r>
            <a:r>
              <a:rPr lang="zh-CN" altLang="en-US" dirty="0"/>
              <a:t> </a:t>
            </a:r>
            <a:r>
              <a:rPr lang="en-US" altLang="zh-CN" dirty="0"/>
              <a:t>package.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column</a:t>
            </a:r>
            <a:r>
              <a:rPr lang="zh-CN" altLang="en-US" dirty="0"/>
              <a:t> </a:t>
            </a:r>
            <a:r>
              <a:rPr lang="en-US" altLang="zh-CN" dirty="0"/>
              <a:t>names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make.names</a:t>
            </a:r>
            <a:r>
              <a:rPr lang="en-US" altLang="zh-CN" dirty="0"/>
              <a:t>()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98" y="2494280"/>
            <a:ext cx="9588500" cy="1016000"/>
          </a:xfrm>
          <a:prstGeom prst="rect">
            <a:avLst/>
          </a:prstGeom>
        </p:spPr>
      </p:pic>
      <p:sp>
        <p:nvSpPr>
          <p:cNvPr id="5" name="Explosion 1 4"/>
          <p:cNvSpPr/>
          <p:nvPr/>
        </p:nvSpPr>
        <p:spPr>
          <a:xfrm>
            <a:off x="1889760" y="4376928"/>
            <a:ext cx="6803136" cy="230428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18560" y="5108448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Punctuation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space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‘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’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ruin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Everything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3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975" y="118872"/>
            <a:ext cx="10058400" cy="1283208"/>
          </a:xfrm>
        </p:spPr>
        <p:txBody>
          <a:bodyPr/>
          <a:lstStyle/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Importance</a:t>
            </a:r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666188"/>
              </p:ext>
            </p:extLst>
          </p:nvPr>
        </p:nvGraphicFramePr>
        <p:xfrm>
          <a:off x="1069975" y="2120900"/>
          <a:ext cx="10058400" cy="4292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069975" y="1146048"/>
            <a:ext cx="95126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Importance.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FI</a:t>
            </a:r>
            <a:r>
              <a:rPr lang="zh-CN" altLang="en-US" dirty="0"/>
              <a:t> </a:t>
            </a:r>
            <a:r>
              <a:rPr lang="en-US" altLang="zh-CN" dirty="0"/>
              <a:t>&lt;</a:t>
            </a:r>
            <a:r>
              <a:rPr lang="zh-CN" altLang="en-US" dirty="0"/>
              <a:t> </a:t>
            </a:r>
            <a:r>
              <a:rPr lang="en-US" altLang="zh-CN" dirty="0"/>
              <a:t>10^(-3) </a:t>
            </a:r>
            <a:endParaRPr lang="en-US" dirty="0"/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C862A575-3C45-4B76-B892-CDA53B6F4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130" y="120479"/>
            <a:ext cx="4493740" cy="27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Linear Regression is the most common form of linear regression analysis</a:t>
            </a:r>
          </a:p>
          <a:p>
            <a:endParaRPr lang="en-US" altLang="zh-CN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142" y="3067812"/>
            <a:ext cx="8115300" cy="181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42" y="4930394"/>
            <a:ext cx="6146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55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21AAC-99D3-4AB3-9DBB-71B627979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</a:t>
            </a:r>
            <a:r>
              <a:rPr lang="en-US" dirty="0">
                <a:latin typeface="Rockwell Condensed"/>
              </a:rPr>
              <a:t> </a:t>
            </a:r>
            <a:r>
              <a:rPr lang="en-US" dirty="0"/>
              <a:t>regression</a:t>
            </a: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79FBAC5-19D3-4BCB-9333-80D531DCE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473" y="3013329"/>
            <a:ext cx="8866748" cy="2184720"/>
          </a:xfrm>
          <a:prstGeom prst="rect">
            <a:avLst/>
          </a:prstGeom>
        </p:spPr>
      </p:pic>
      <p:pic>
        <p:nvPicPr>
          <p:cNvPr id="3" name="Picture 3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9D51E8BB-2DED-4231-8E67-4CFE3DDB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508" y="402624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8761-8425-47E4-A7B6-77A0F362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6E352-6E3C-421D-BDDF-5EC8CB74A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Decision tree builds regression or classification mode in the form of tree structure.</a:t>
            </a:r>
          </a:p>
          <a:p>
            <a:r>
              <a:rPr lang="en-US" dirty="0"/>
              <a:t>It breaks down dataset into smaller subset and final result is a tree with decision node and leaf node.</a:t>
            </a:r>
          </a:p>
          <a:p>
            <a:r>
              <a:rPr lang="en-US" dirty="0"/>
              <a:t>Root node is the best predictor.</a:t>
            </a:r>
          </a:p>
          <a:p>
            <a:r>
              <a:rPr lang="en-US" dirty="0"/>
              <a:t>It handles both categorical and numerical values.</a:t>
            </a:r>
          </a:p>
          <a:p>
            <a:r>
              <a:rPr lang="en-US" dirty="0"/>
              <a:t>It is supervised learning method used to predict target variable.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C0852048-03F6-44EE-A119-FD6A3B9DF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808" y="256145"/>
            <a:ext cx="2092925" cy="20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46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4"/>
          <a:stretch/>
        </p:blipFill>
        <p:spPr>
          <a:xfrm>
            <a:off x="1490630" y="1865376"/>
            <a:ext cx="9216835" cy="4599432"/>
          </a:xfrm>
        </p:spPr>
      </p:pic>
    </p:spTree>
    <p:extLst>
      <p:ext uri="{BB962C8B-B14F-4D97-AF65-F5344CB8AC3E}">
        <p14:creationId xmlns:p14="http://schemas.microsoft.com/office/powerpoint/2010/main" val="47632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Also known as random decision forest.</a:t>
            </a:r>
          </a:p>
          <a:p>
            <a:r>
              <a:rPr lang="en-US" dirty="0"/>
              <a:t>It is an ensemble learning method for </a:t>
            </a:r>
            <a:r>
              <a:rPr lang="en-US" dirty="0" err="1"/>
              <a:t>classification,regression</a:t>
            </a:r>
            <a:r>
              <a:rPr lang="en-US" dirty="0"/>
              <a:t>.</a:t>
            </a:r>
          </a:p>
          <a:p>
            <a:r>
              <a:rPr lang="en-US" dirty="0"/>
              <a:t>Random forest is bagging technique (trees are run in parallel).</a:t>
            </a:r>
          </a:p>
          <a:p>
            <a:r>
              <a:rPr lang="en-US" dirty="0"/>
              <a:t>Usage: </a:t>
            </a:r>
            <a:r>
              <a:rPr lang="en-US" dirty="0" err="1"/>
              <a:t>randomForest</a:t>
            </a:r>
            <a:r>
              <a:rPr lang="en-US" dirty="0"/>
              <a:t>(formula, data)</a:t>
            </a:r>
          </a:p>
          <a:p>
            <a:pPr marL="0" indent="0">
              <a:buNone/>
            </a:pPr>
            <a:r>
              <a:rPr lang="en-US" dirty="0"/>
              <a:t>    where,</a:t>
            </a:r>
          </a:p>
          <a:p>
            <a:pPr marL="0" indent="0">
              <a:buNone/>
            </a:pPr>
            <a:r>
              <a:rPr lang="en-US" dirty="0"/>
              <a:t>	formula = describe the predictor and response variable.</a:t>
            </a:r>
          </a:p>
          <a:p>
            <a:pPr marL="0" indent="0">
              <a:buNone/>
            </a:pPr>
            <a:r>
              <a:rPr lang="en-US" dirty="0"/>
              <a:t>	data = name of dataset used.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676041-5778-48C3-8D03-61F83686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427" y="579737"/>
            <a:ext cx="2084173" cy="2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13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Extreme Gradient 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pPr>
              <a:buClr>
                <a:srgbClr val="9E3611"/>
              </a:buClr>
            </a:pPr>
            <a:r>
              <a:rPr lang="en-US" dirty="0" err="1"/>
              <a:t>XgBoost</a:t>
            </a:r>
            <a:r>
              <a:rPr lang="en-US" dirty="0"/>
              <a:t> uses gradient boosting decision tree algorithm.</a:t>
            </a:r>
            <a:endParaRPr lang="en-US"/>
          </a:p>
          <a:p>
            <a:pPr>
              <a:buClr>
                <a:srgbClr val="9E3611"/>
              </a:buClr>
            </a:pPr>
            <a:r>
              <a:rPr lang="en-US" dirty="0"/>
              <a:t>It is an implementation of gradient boosted decision trees designed for speed and performance. </a:t>
            </a:r>
          </a:p>
          <a:p>
            <a:r>
              <a:rPr lang="en-US" dirty="0"/>
              <a:t>Predicts the residual, error and prior models and add them to make a final prediction.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6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AC28-2415-47B6-B544-07A76B23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DeepNESS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121B8B-2250-4818-A681-D8054A2FD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r>
              <a:rPr lang="en-US" dirty="0"/>
              <a:t>Function: </a:t>
            </a:r>
            <a:r>
              <a:rPr lang="en-US" dirty="0" err="1"/>
              <a:t>xgb.plot.deepness</a:t>
            </a:r>
            <a:endParaRPr lang="en-US" dirty="0"/>
          </a:p>
          <a:p>
            <a:r>
              <a:rPr lang="en-US" dirty="0"/>
              <a:t>Upper Plot: Number of  leaves per level of deepness.</a:t>
            </a:r>
          </a:p>
          <a:p>
            <a:r>
              <a:rPr lang="en-US" dirty="0"/>
              <a:t>Lower Plot: Normalized weighted cover per leaf (weighted sum of instance).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and 4</a:t>
            </a:r>
            <a:r>
              <a:rPr lang="en-US" baseline="30000" dirty="0"/>
              <a:t>th</a:t>
            </a:r>
            <a:r>
              <a:rPr lang="en-US" dirty="0"/>
              <a:t> level not many leaves</a:t>
            </a: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4E887F9-3460-492C-8E28-2BC73CCED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986" y="603250"/>
            <a:ext cx="5404864" cy="55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59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44317"/>
            <a:ext cx="10058400" cy="405079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sz="1900" b="1" dirty="0">
                <a:solidFill>
                  <a:srgbClr val="FF0000"/>
                </a:solidFill>
              </a:rPr>
              <a:t>AIM: Predict how capable each applicant is of repaying a loan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FF0000"/>
                </a:solidFill>
              </a:rPr>
              <a:t>TASK:</a:t>
            </a:r>
          </a:p>
          <a:p>
            <a:pPr marL="342900" indent="-342900"/>
            <a:r>
              <a:rPr lang="en-US" sz="1900" b="1" dirty="0"/>
              <a:t>Data cleaning and processing</a:t>
            </a:r>
          </a:p>
          <a:p>
            <a:pPr marL="342900" indent="-342900">
              <a:buClr>
                <a:srgbClr val="9E3611"/>
              </a:buClr>
            </a:pPr>
            <a:r>
              <a:rPr lang="en-US" sz="1900" b="1" dirty="0"/>
              <a:t>Compare </a:t>
            </a:r>
          </a:p>
          <a:p>
            <a:pPr marL="617220" lvl="1" indent="-342900">
              <a:buClr>
                <a:srgbClr val="9E3611"/>
              </a:buClr>
            </a:pPr>
            <a:r>
              <a:rPr lang="en-US" sz="1900" b="1" dirty="0"/>
              <a:t>Linear Regression</a:t>
            </a:r>
            <a:endParaRPr lang="en-US" sz="1900"/>
          </a:p>
          <a:p>
            <a:pPr marL="617220" lvl="1" indent="-342900">
              <a:buClr>
                <a:srgbClr val="9E3611"/>
              </a:buClr>
            </a:pPr>
            <a:r>
              <a:rPr lang="en-US" sz="1900" b="1" dirty="0"/>
              <a:t>Decision Tree Regression</a:t>
            </a:r>
            <a:endParaRPr lang="en-US" sz="1900"/>
          </a:p>
          <a:p>
            <a:pPr marL="617220" lvl="1" indent="-342900">
              <a:buClr>
                <a:srgbClr val="9E3611"/>
              </a:buClr>
            </a:pPr>
            <a:r>
              <a:rPr lang="en-US" sz="1900" b="1" dirty="0"/>
              <a:t>Random Forest Regression</a:t>
            </a:r>
            <a:endParaRPr lang="en-US" sz="1900"/>
          </a:p>
          <a:p>
            <a:pPr marL="617220" lvl="1" indent="-342900">
              <a:buClr>
                <a:srgbClr val="9E3611"/>
              </a:buClr>
            </a:pPr>
            <a:r>
              <a:rPr lang="en-US" sz="1900" b="1" dirty="0"/>
              <a:t>Extreme Gradient Boost Regression</a:t>
            </a:r>
            <a:endParaRPr lang="en-US" sz="1900"/>
          </a:p>
          <a:p>
            <a:pPr marL="617220" lvl="1" indent="-342900">
              <a:buClr>
                <a:srgbClr val="9E3611"/>
              </a:buClr>
            </a:pPr>
            <a:r>
              <a:rPr lang="en-US" sz="1900" b="1" dirty="0"/>
              <a:t>SVM</a:t>
            </a:r>
            <a:endParaRPr lang="en-US" sz="1900" b="1"/>
          </a:p>
          <a:p>
            <a:pPr marL="342900" indent="-342900">
              <a:buClr>
                <a:srgbClr val="9E3611"/>
              </a:buClr>
            </a:pPr>
            <a:r>
              <a:rPr lang="en-US" sz="1900" b="1" dirty="0"/>
              <a:t>Find RMSE value</a:t>
            </a:r>
          </a:p>
          <a:p>
            <a:pPr marL="0" indent="0">
              <a:buNone/>
            </a:pPr>
            <a:r>
              <a:rPr lang="en-US" sz="1900" b="1" dirty="0">
                <a:solidFill>
                  <a:srgbClr val="FF0000"/>
                </a:solidFill>
              </a:rPr>
              <a:t>Target:</a:t>
            </a:r>
          </a:p>
          <a:p>
            <a:r>
              <a:rPr lang="en-US" sz="1900" b="1" dirty="0"/>
              <a:t>0: Can repay loan</a:t>
            </a:r>
          </a:p>
          <a:p>
            <a:r>
              <a:rPr lang="en-US" sz="1900" b="1" dirty="0"/>
              <a:t>1: Cannot repay loan</a:t>
            </a:r>
            <a:endParaRPr lang="en-US" sz="190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4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5B224932-C026-40E1-B6F0-5C5644FF0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11" y="881320"/>
            <a:ext cx="3180835" cy="2088549"/>
          </a:xfrm>
          <a:prstGeom prst="rect">
            <a:avLst/>
          </a:prstGeom>
        </p:spPr>
      </p:pic>
      <p:pic>
        <p:nvPicPr>
          <p:cNvPr id="6" name="Picture 6" descr="A picture containing outdoor, building, window blind&#10;&#10;Description generated with high confidence">
            <a:extLst>
              <a:ext uri="{FF2B5EF4-FFF2-40B4-BE49-F238E27FC236}">
                <a16:creationId xmlns:a16="http://schemas.microsoft.com/office/drawing/2014/main" id="{B1C0CD16-11A5-48E2-9933-6B991311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11" y="3727726"/>
            <a:ext cx="3005781" cy="18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6B71-AFEE-4887-A7E8-A8C64203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8B498-88EB-4F9B-8478-2D2B5123F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450922"/>
            <a:ext cx="10058400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SVM(Support Vector Machines)</a:t>
            </a:r>
          </a:p>
          <a:p>
            <a:pPr>
              <a:buClr>
                <a:srgbClr val="9E3611"/>
              </a:buClr>
            </a:pPr>
            <a:r>
              <a:rPr lang="en-US"/>
              <a:t>Supervised learning models with associated </a:t>
            </a:r>
            <a:r>
              <a:rPr lang="en-US" dirty="0"/>
              <a:t>learning algorithms that analyze data used for classification and regression analysis.</a:t>
            </a:r>
            <a:endParaRPr lang="en-US"/>
          </a:p>
          <a:p>
            <a:pPr>
              <a:buClr>
                <a:srgbClr val="9E3611"/>
              </a:buClr>
            </a:pPr>
            <a:r>
              <a:rPr lang="en-US"/>
              <a:t>Builds a model that assigns new examples to one category or the other, making it a non-probabilistic binary linear classifier</a:t>
            </a:r>
            <a:r>
              <a:rPr lang="en-US" dirty="0"/>
              <a:t>.</a:t>
            </a:r>
          </a:p>
          <a:p>
            <a:pPr>
              <a:buClr>
                <a:srgbClr val="9E3611"/>
              </a:buClr>
            </a:pPr>
            <a:r>
              <a:rPr lang="en-US" dirty="0"/>
              <a:t>SVMs can efficiently perform a non-linear classification using what is called the kernel trick.</a:t>
            </a:r>
          </a:p>
        </p:txBody>
      </p:sp>
      <p:pic>
        <p:nvPicPr>
          <p:cNvPr id="4" name="Picture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30003BCC-6F6E-4D96-A382-142795320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258" y="371732"/>
            <a:ext cx="2331051" cy="183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94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63D2-FB09-436C-B9DD-6BF36098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SVM Parameters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8A550-821D-4C7D-8B27-9EEB76431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39295"/>
            <a:ext cx="10058400" cy="56188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Loop the combination of degree, cost and gamma, choose one with best performance and proper gamma.</a:t>
            </a:r>
          </a:p>
          <a:p>
            <a:pPr>
              <a:buClr>
                <a:srgbClr val="9E3611"/>
              </a:buClr>
            </a:pPr>
            <a:endParaRPr lang="en-US" dirty="0"/>
          </a:p>
        </p:txBody>
      </p:sp>
      <p:pic>
        <p:nvPicPr>
          <p:cNvPr id="6" name="Picture 6" descr="A close up of a person&#10;&#10;Description generated with high confidence">
            <a:extLst>
              <a:ext uri="{FF2B5EF4-FFF2-40B4-BE49-F238E27FC236}">
                <a16:creationId xmlns:a16="http://schemas.microsoft.com/office/drawing/2014/main" id="{9816B752-96D1-4D72-B0BE-8B4A69D5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664" y="2902797"/>
            <a:ext cx="4473275" cy="193421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0E52C73-288A-4BE4-AED6-96F9D67F3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09" y="2647083"/>
            <a:ext cx="6011651" cy="23402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CC7C60-A770-4CC3-8994-EAF0381CB5D4}"/>
              </a:ext>
            </a:extLst>
          </p:cNvPr>
          <p:cNvSpPr/>
          <p:nvPr/>
        </p:nvSpPr>
        <p:spPr>
          <a:xfrm>
            <a:off x="7412007" y="3621177"/>
            <a:ext cx="4240361" cy="3872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8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849FE-3D64-45B5-92B3-A3A2A113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Analysis: Dimension reduction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3355C-67BE-4146-9502-7B55C1057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675590"/>
            <a:ext cx="10058400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prcomp</a:t>
            </a:r>
            <a:r>
              <a:rPr lang="en-US" dirty="0"/>
              <a:t>() method of R to perform PCA</a:t>
            </a:r>
          </a:p>
          <a:p>
            <a:r>
              <a:rPr lang="en-US" dirty="0"/>
              <a:t>Categorical features are one-hot-codded</a:t>
            </a:r>
          </a:p>
          <a:p>
            <a:r>
              <a:rPr lang="en-US" dirty="0"/>
              <a:t>Standardization on Numerical features</a:t>
            </a:r>
          </a:p>
          <a:p>
            <a:r>
              <a:rPr lang="en-US" dirty="0"/>
              <a:t>Top 15 components presented 99% of the variance in dataset</a:t>
            </a:r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52AAE29-6938-4280-8A30-BC8148F4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74" y="4620607"/>
            <a:ext cx="9582307" cy="12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PRINCIPAL COMPONENT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82" y="1604503"/>
            <a:ext cx="7849393" cy="4051300"/>
          </a:xfrm>
        </p:spPr>
      </p:pic>
    </p:spTree>
    <p:extLst>
      <p:ext uri="{BB962C8B-B14F-4D97-AF65-F5344CB8AC3E}">
        <p14:creationId xmlns:p14="http://schemas.microsoft.com/office/powerpoint/2010/main" val="4261894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Root Mean Square Error -&gt; Computes the root mean squared error between the two numeric vectors.</a:t>
            </a:r>
          </a:p>
          <a:p>
            <a:pPr marL="0" indent="0">
              <a:buNone/>
            </a:pPr>
            <a:r>
              <a:rPr lang="en-US" dirty="0"/>
              <a:t>		Usage: </a:t>
            </a:r>
            <a:r>
              <a:rPr lang="en-US" dirty="0" err="1"/>
              <a:t>rmse</a:t>
            </a:r>
            <a:r>
              <a:rPr lang="en-US" dirty="0"/>
              <a:t> (actual, predicted)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Linear Regression: RMSE value =</a:t>
            </a:r>
            <a:r>
              <a:rPr lang="en-US"/>
              <a:t> 0.1059875</a:t>
            </a:r>
            <a:endParaRPr lang="en-US" dirty="0"/>
          </a:p>
          <a:p>
            <a:r>
              <a:rPr lang="en-US" dirty="0"/>
              <a:t>Decision Tree: RMSE value         =0.2402279</a:t>
            </a:r>
          </a:p>
          <a:p>
            <a:r>
              <a:rPr lang="en-US" dirty="0"/>
              <a:t>Random Forest: RMSE value</a:t>
            </a:r>
            <a:r>
              <a:rPr lang="en-US"/>
              <a:t>      </a:t>
            </a:r>
            <a:r>
              <a:rPr lang="en-US" dirty="0"/>
              <a:t> =</a:t>
            </a:r>
            <a:r>
              <a:rPr lang="en-US"/>
              <a:t>0.08856028</a:t>
            </a:r>
            <a:endParaRPr lang="en-US" dirty="0"/>
          </a:p>
          <a:p>
            <a:r>
              <a:rPr lang="en-US" dirty="0"/>
              <a:t>Extreme Gradient Boost: RMSE value     = </a:t>
            </a:r>
            <a:r>
              <a:rPr lang="en-US"/>
              <a:t>0.1935051</a:t>
            </a:r>
            <a:endParaRPr lang="en-US" dirty="0"/>
          </a:p>
          <a:p>
            <a:pPr>
              <a:buClr>
                <a:srgbClr val="9E3611"/>
              </a:buClr>
            </a:pPr>
            <a:r>
              <a:rPr lang="en-US"/>
              <a:t>SVM RMSE value = 0.2350091</a:t>
            </a:r>
            <a:endParaRPr lang="en-US" dirty="0"/>
          </a:p>
          <a:p>
            <a:r>
              <a:rPr lang="en-US"/>
              <a:t>Linear Regression with PCA = </a:t>
            </a:r>
            <a:r>
              <a:rPr lang="en-US" dirty="0"/>
              <a:t>0.2236068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86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5B45-83FC-4927-9BF1-842F50A7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CB25B5-E430-4589-A55B-B07EC16E8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8839"/>
              </p:ext>
            </p:extLst>
          </p:nvPr>
        </p:nvGraphicFramePr>
        <p:xfrm>
          <a:off x="6266033" y="4993934"/>
          <a:ext cx="5652068" cy="166254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65772">
                  <a:extLst>
                    <a:ext uri="{9D8B030D-6E8A-4147-A177-3AD203B41FA5}">
                      <a16:colId xmlns:a16="http://schemas.microsoft.com/office/drawing/2014/main" val="1432941011"/>
                    </a:ext>
                  </a:extLst>
                </a:gridCol>
                <a:gridCol w="1865772">
                  <a:extLst>
                    <a:ext uri="{9D8B030D-6E8A-4147-A177-3AD203B41FA5}">
                      <a16:colId xmlns:a16="http://schemas.microsoft.com/office/drawing/2014/main" val="621395295"/>
                    </a:ext>
                  </a:extLst>
                </a:gridCol>
                <a:gridCol w="1920524">
                  <a:extLst>
                    <a:ext uri="{9D8B030D-6E8A-4147-A177-3AD203B41FA5}">
                      <a16:colId xmlns:a16="http://schemas.microsoft.com/office/drawing/2014/main" val="2610730306"/>
                    </a:ext>
                  </a:extLst>
                </a:gridCol>
              </a:tblGrid>
              <a:tr h="6861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Linear Model with PCA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61405"/>
                  </a:ext>
                </a:extLst>
              </a:tr>
              <a:tr h="48820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Predicted 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38885"/>
                  </a:ext>
                </a:extLst>
              </a:tr>
              <a:tr h="48820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Rockwell"/>
                        </a:rPr>
                        <a:t>Predicted :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11036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9FF26BC4-4AFE-4CED-8C92-F46D156BD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09966"/>
              </p:ext>
            </p:extLst>
          </p:nvPr>
        </p:nvGraphicFramePr>
        <p:xfrm>
          <a:off x="37785" y="1864066"/>
          <a:ext cx="6106545" cy="142323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15797">
                  <a:extLst>
                    <a:ext uri="{9D8B030D-6E8A-4147-A177-3AD203B41FA5}">
                      <a16:colId xmlns:a16="http://schemas.microsoft.com/office/drawing/2014/main" val="1432941011"/>
                    </a:ext>
                  </a:extLst>
                </a:gridCol>
                <a:gridCol w="2015797">
                  <a:extLst>
                    <a:ext uri="{9D8B030D-6E8A-4147-A177-3AD203B41FA5}">
                      <a16:colId xmlns:a16="http://schemas.microsoft.com/office/drawing/2014/main" val="621395295"/>
                    </a:ext>
                  </a:extLst>
                </a:gridCol>
                <a:gridCol w="2074951">
                  <a:extLst>
                    <a:ext uri="{9D8B030D-6E8A-4147-A177-3AD203B41FA5}">
                      <a16:colId xmlns:a16="http://schemas.microsoft.com/office/drawing/2014/main" val="2610730306"/>
                    </a:ext>
                  </a:extLst>
                </a:gridCol>
              </a:tblGrid>
              <a:tr h="48311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Linear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61405"/>
                  </a:ext>
                </a:extLst>
              </a:tr>
              <a:tr h="4700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Predicted 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38885"/>
                  </a:ext>
                </a:extLst>
              </a:tr>
              <a:tr h="47006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Rockwell"/>
                        </a:rPr>
                        <a:t>Predicted : 1</a:t>
                      </a:r>
                      <a:endParaRPr lang="en-US" b="1" i="0">
                        <a:solidFill>
                          <a:srgbClr val="FFFFFF"/>
                        </a:solidFill>
                        <a:latin typeface="Rockwel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11036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F19077B-43B2-48CC-8CDF-0B51F4618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127437"/>
              </p:ext>
            </p:extLst>
          </p:nvPr>
        </p:nvGraphicFramePr>
        <p:xfrm>
          <a:off x="18892" y="3381768"/>
          <a:ext cx="6161753" cy="152819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92907">
                  <a:extLst>
                    <a:ext uri="{9D8B030D-6E8A-4147-A177-3AD203B41FA5}">
                      <a16:colId xmlns:a16="http://schemas.microsoft.com/office/drawing/2014/main" val="1432941011"/>
                    </a:ext>
                  </a:extLst>
                </a:gridCol>
                <a:gridCol w="2092907">
                  <a:extLst>
                    <a:ext uri="{9D8B030D-6E8A-4147-A177-3AD203B41FA5}">
                      <a16:colId xmlns:a16="http://schemas.microsoft.com/office/drawing/2014/main" val="621395295"/>
                    </a:ext>
                  </a:extLst>
                </a:gridCol>
                <a:gridCol w="1975939">
                  <a:extLst>
                    <a:ext uri="{9D8B030D-6E8A-4147-A177-3AD203B41FA5}">
                      <a16:colId xmlns:a16="http://schemas.microsoft.com/office/drawing/2014/main" val="2610730306"/>
                    </a:ext>
                  </a:extLst>
                </a:gridCol>
              </a:tblGrid>
              <a:tr h="5121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61405"/>
                  </a:ext>
                </a:extLst>
              </a:tr>
              <a:tr h="51219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Predicted 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38885"/>
                  </a:ext>
                </a:extLst>
              </a:tr>
              <a:tr h="50380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Rockwell"/>
                        </a:rPr>
                        <a:t>Predicted :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1103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1EA94DB1-D3AC-4299-9D0A-C5B924DAD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562347"/>
              </p:ext>
            </p:extLst>
          </p:nvPr>
        </p:nvGraphicFramePr>
        <p:xfrm>
          <a:off x="37785" y="5025421"/>
          <a:ext cx="6148841" cy="16751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65586">
                  <a:extLst>
                    <a:ext uri="{9D8B030D-6E8A-4147-A177-3AD203B41FA5}">
                      <a16:colId xmlns:a16="http://schemas.microsoft.com/office/drawing/2014/main" val="1432941011"/>
                    </a:ext>
                  </a:extLst>
                </a:gridCol>
                <a:gridCol w="1986549">
                  <a:extLst>
                    <a:ext uri="{9D8B030D-6E8A-4147-A177-3AD203B41FA5}">
                      <a16:colId xmlns:a16="http://schemas.microsoft.com/office/drawing/2014/main" val="621395295"/>
                    </a:ext>
                  </a:extLst>
                </a:gridCol>
                <a:gridCol w="2096706">
                  <a:extLst>
                    <a:ext uri="{9D8B030D-6E8A-4147-A177-3AD203B41FA5}">
                      <a16:colId xmlns:a16="http://schemas.microsoft.com/office/drawing/2014/main" val="2610730306"/>
                    </a:ext>
                  </a:extLst>
                </a:gridCol>
              </a:tblGrid>
              <a:tr h="57307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61405"/>
                  </a:ext>
                </a:extLst>
              </a:tr>
              <a:tr h="55103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Predicted 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38885"/>
                  </a:ext>
                </a:extLst>
              </a:tr>
              <a:tr h="55103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Rockwell"/>
                        </a:rPr>
                        <a:t>Predicted :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11036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E8CB684A-C0EB-4475-BE57-63F6B5F1C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053709"/>
              </p:ext>
            </p:extLst>
          </p:nvPr>
        </p:nvGraphicFramePr>
        <p:xfrm>
          <a:off x="6253438" y="1857768"/>
          <a:ext cx="5690072" cy="142323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78317">
                  <a:extLst>
                    <a:ext uri="{9D8B030D-6E8A-4147-A177-3AD203B41FA5}">
                      <a16:colId xmlns:a16="http://schemas.microsoft.com/office/drawing/2014/main" val="1432941011"/>
                    </a:ext>
                  </a:extLst>
                </a:gridCol>
                <a:gridCol w="1878317">
                  <a:extLst>
                    <a:ext uri="{9D8B030D-6E8A-4147-A177-3AD203B41FA5}">
                      <a16:colId xmlns:a16="http://schemas.microsoft.com/office/drawing/2014/main" val="621395295"/>
                    </a:ext>
                  </a:extLst>
                </a:gridCol>
                <a:gridCol w="1933438">
                  <a:extLst>
                    <a:ext uri="{9D8B030D-6E8A-4147-A177-3AD203B41FA5}">
                      <a16:colId xmlns:a16="http://schemas.microsoft.com/office/drawing/2014/main" val="2610730306"/>
                    </a:ext>
                  </a:extLst>
                </a:gridCol>
              </a:tblGrid>
              <a:tr h="4815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XG 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61405"/>
                  </a:ext>
                </a:extLst>
              </a:tr>
              <a:tr h="47084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Predicted 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38885"/>
                  </a:ext>
                </a:extLst>
              </a:tr>
              <a:tr h="47084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Rockwell"/>
                        </a:rPr>
                        <a:t>Predicted :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11036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1D895399-A0D6-4D49-B520-30C61CC13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598547"/>
              </p:ext>
            </p:extLst>
          </p:nvPr>
        </p:nvGraphicFramePr>
        <p:xfrm>
          <a:off x="6247140" y="3388066"/>
          <a:ext cx="5702719" cy="149880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82492">
                  <a:extLst>
                    <a:ext uri="{9D8B030D-6E8A-4147-A177-3AD203B41FA5}">
                      <a16:colId xmlns:a16="http://schemas.microsoft.com/office/drawing/2014/main" val="1432941011"/>
                    </a:ext>
                  </a:extLst>
                </a:gridCol>
                <a:gridCol w="1882492">
                  <a:extLst>
                    <a:ext uri="{9D8B030D-6E8A-4147-A177-3AD203B41FA5}">
                      <a16:colId xmlns:a16="http://schemas.microsoft.com/office/drawing/2014/main" val="621395295"/>
                    </a:ext>
                  </a:extLst>
                </a:gridCol>
                <a:gridCol w="1937735">
                  <a:extLst>
                    <a:ext uri="{9D8B030D-6E8A-4147-A177-3AD203B41FA5}">
                      <a16:colId xmlns:a16="http://schemas.microsoft.com/office/drawing/2014/main" val="2610730306"/>
                    </a:ext>
                  </a:extLst>
                </a:gridCol>
              </a:tblGrid>
              <a:tr h="5074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: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61405"/>
                  </a:ext>
                </a:extLst>
              </a:tr>
              <a:tr h="4956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Predicted 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38885"/>
                  </a:ext>
                </a:extLst>
              </a:tr>
              <a:tr h="49566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Rockwell"/>
                        </a:rPr>
                        <a:t>Predicted :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011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121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/>
              <a:t>Over Fitting</a:t>
            </a:r>
          </a:p>
          <a:p>
            <a:r>
              <a:rPr lang="en-US" dirty="0"/>
              <a:t>Good Model</a:t>
            </a:r>
          </a:p>
          <a:p>
            <a:r>
              <a:rPr lang="en-US" dirty="0"/>
              <a:t>Our Observation based on 5 models</a:t>
            </a:r>
          </a:p>
        </p:txBody>
      </p:sp>
    </p:spTree>
    <p:extLst>
      <p:ext uri="{BB962C8B-B14F-4D97-AF65-F5344CB8AC3E}">
        <p14:creationId xmlns:p14="http://schemas.microsoft.com/office/powerpoint/2010/main" val="120065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935" y="3333623"/>
            <a:ext cx="1409826" cy="919401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</a:t>
            </a:r>
          </a:p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90846" y="3434287"/>
            <a:ext cx="1295667" cy="715089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Drop by Missing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2661" y="2879223"/>
            <a:ext cx="1666350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Categorical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8334" y="2879222"/>
            <a:ext cx="1557606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Hot Coding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6772" y="4325433"/>
            <a:ext cx="1672239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Numerical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73408" y="4325433"/>
            <a:ext cx="1592532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Fill Missing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69519" y="3079538"/>
            <a:ext cx="1663082" cy="13280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 Importance</a:t>
            </a:r>
          </a:p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85940" y="3382334"/>
            <a:ext cx="1542308" cy="715089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Drop </a:t>
            </a:r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by Importance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8" name="Straight Arrow Connector 27"/>
          <p:cNvCxnSpPr>
            <a:stCxn id="9" idx="3"/>
            <a:endCxn id="13" idx="1"/>
          </p:cNvCxnSpPr>
          <p:nvPr/>
        </p:nvCxnSpPr>
        <p:spPr>
          <a:xfrm flipV="1">
            <a:off x="1774761" y="3791832"/>
            <a:ext cx="216085" cy="14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3" idx="3"/>
            <a:endCxn id="14" idx="1"/>
          </p:cNvCxnSpPr>
          <p:nvPr/>
        </p:nvCxnSpPr>
        <p:spPr>
          <a:xfrm flipV="1">
            <a:off x="3286513" y="3083535"/>
            <a:ext cx="206148" cy="708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  <a:endCxn id="16" idx="1"/>
          </p:cNvCxnSpPr>
          <p:nvPr/>
        </p:nvCxnSpPr>
        <p:spPr>
          <a:xfrm>
            <a:off x="3286513" y="3791832"/>
            <a:ext cx="200259" cy="7379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5" idx="1"/>
          </p:cNvCxnSpPr>
          <p:nvPr/>
        </p:nvCxnSpPr>
        <p:spPr>
          <a:xfrm flipV="1">
            <a:off x="5159011" y="3083534"/>
            <a:ext cx="34932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3"/>
            <a:endCxn id="17" idx="1"/>
          </p:cNvCxnSpPr>
          <p:nvPr/>
        </p:nvCxnSpPr>
        <p:spPr>
          <a:xfrm>
            <a:off x="5159011" y="4529745"/>
            <a:ext cx="3143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5" idx="3"/>
            <a:endCxn id="20" idx="1"/>
          </p:cNvCxnSpPr>
          <p:nvPr/>
        </p:nvCxnSpPr>
        <p:spPr>
          <a:xfrm>
            <a:off x="7065940" y="3083534"/>
            <a:ext cx="503579" cy="6600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3"/>
            <a:endCxn id="20" idx="1"/>
          </p:cNvCxnSpPr>
          <p:nvPr/>
        </p:nvCxnSpPr>
        <p:spPr>
          <a:xfrm flipV="1">
            <a:off x="7065940" y="3743550"/>
            <a:ext cx="503579" cy="7861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0" idx="3"/>
            <a:endCxn id="22" idx="1"/>
          </p:cNvCxnSpPr>
          <p:nvPr/>
        </p:nvCxnSpPr>
        <p:spPr>
          <a:xfrm flipV="1">
            <a:off x="9232601" y="3739879"/>
            <a:ext cx="353339" cy="36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928" y="396338"/>
            <a:ext cx="2311400" cy="207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9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46" y="114894"/>
            <a:ext cx="10058400" cy="1193697"/>
          </a:xfrm>
        </p:spPr>
        <p:txBody>
          <a:bodyPr/>
          <a:lstStyle/>
          <a:p>
            <a:r>
              <a:rPr lang="en-US" dirty="0"/>
              <a:t>Build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876" y="4119128"/>
            <a:ext cx="1338663" cy="715089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Cleaned Data 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0909" y="2847638"/>
            <a:ext cx="1295667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90% Train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5246" y="2077269"/>
            <a:ext cx="2315747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Linear Regression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80908" y="5698787"/>
            <a:ext cx="1295667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10% Test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4571" y="1407111"/>
            <a:ext cx="2047600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Standardization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75246" y="3050258"/>
            <a:ext cx="2315747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Decision Tree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75246" y="3549904"/>
            <a:ext cx="2315747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Random Forests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75246" y="4020796"/>
            <a:ext cx="2315747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XGBoost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Left Brace 26"/>
          <p:cNvSpPr/>
          <p:nvPr/>
        </p:nvSpPr>
        <p:spPr>
          <a:xfrm>
            <a:off x="4601496" y="3254569"/>
            <a:ext cx="473750" cy="13826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/>
          <p:cNvCxnSpPr>
            <a:stCxn id="23" idx="2"/>
            <a:endCxn id="6" idx="1"/>
          </p:cNvCxnSpPr>
          <p:nvPr/>
        </p:nvCxnSpPr>
        <p:spPr>
          <a:xfrm rot="16200000" flipH="1">
            <a:off x="4723885" y="1930219"/>
            <a:ext cx="465847" cy="2368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86532" y="2900716"/>
            <a:ext cx="1568430" cy="102155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Prediction</a:t>
            </a:r>
          </a:p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7390993" y="2281580"/>
            <a:ext cx="595539" cy="2408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/>
          <p:cNvSpPr/>
          <p:nvPr/>
        </p:nvSpPr>
        <p:spPr>
          <a:xfrm>
            <a:off x="1493134" y="3050258"/>
            <a:ext cx="487774" cy="28528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cxnSpLocks/>
          </p:cNvCxnSpPr>
          <p:nvPr/>
        </p:nvCxnSpPr>
        <p:spPr>
          <a:xfrm flipV="1">
            <a:off x="3271783" y="3922272"/>
            <a:ext cx="5494172" cy="19808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5" idx="3"/>
            <a:endCxn id="23" idx="1"/>
          </p:cNvCxnSpPr>
          <p:nvPr/>
        </p:nvCxnSpPr>
        <p:spPr>
          <a:xfrm flipV="1">
            <a:off x="3276576" y="1611423"/>
            <a:ext cx="537995" cy="14405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5" idx="3"/>
            <a:endCxn id="27" idx="1"/>
          </p:cNvCxnSpPr>
          <p:nvPr/>
        </p:nvCxnSpPr>
        <p:spPr>
          <a:xfrm>
            <a:off x="3276576" y="3051950"/>
            <a:ext cx="1324920" cy="8939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742464" y="2888524"/>
            <a:ext cx="1864686" cy="102155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Numerical</a:t>
            </a:r>
          </a:p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</a:t>
            </a:r>
          </a:p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Categorical</a:t>
            </a:r>
          </a:p>
        </p:txBody>
      </p:sp>
      <p:cxnSp>
        <p:nvCxnSpPr>
          <p:cNvPr id="55" name="Elbow Connector 54"/>
          <p:cNvCxnSpPr>
            <a:stCxn id="38" idx="3"/>
            <a:endCxn id="53" idx="1"/>
          </p:cNvCxnSpPr>
          <p:nvPr/>
        </p:nvCxnSpPr>
        <p:spPr>
          <a:xfrm flipV="1">
            <a:off x="9554962" y="3399302"/>
            <a:ext cx="187502" cy="12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746" y="309547"/>
            <a:ext cx="1998088" cy="19980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020000" y="4543522"/>
            <a:ext cx="1274803" cy="1021556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C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RMSE</a:t>
            </a:r>
          </a:p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" name="Straight Arrow Connector 11"/>
          <p:cNvCxnSpPr>
            <a:stCxn id="53" idx="2"/>
            <a:endCxn id="22" idx="0"/>
          </p:cNvCxnSpPr>
          <p:nvPr/>
        </p:nvCxnSpPr>
        <p:spPr>
          <a:xfrm flipH="1">
            <a:off x="9657402" y="3910080"/>
            <a:ext cx="1017405" cy="63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E104AF-5538-424E-A760-CE8EBCF71765}"/>
              </a:ext>
            </a:extLst>
          </p:cNvPr>
          <p:cNvSpPr txBox="1"/>
          <p:nvPr/>
        </p:nvSpPr>
        <p:spPr>
          <a:xfrm>
            <a:off x="10575486" y="4474248"/>
            <a:ext cx="1463728" cy="13280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endParaRPr lang="en-US" altLang="zh-C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Confusion Matrix</a:t>
            </a:r>
            <a:endParaRPr lang="en-US" altLang="zh-CN" dirty="0">
              <a:solidFill>
                <a:schemeClr val="accent1"/>
              </a:solidFill>
            </a:endParaRPr>
          </a:p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4321C9-9943-48A1-A125-B3252B1B88DF}"/>
              </a:ext>
            </a:extLst>
          </p:cNvPr>
          <p:cNvCxnSpPr>
            <a:cxnSpLocks/>
          </p:cNvCxnSpPr>
          <p:nvPr/>
        </p:nvCxnSpPr>
        <p:spPr>
          <a:xfrm>
            <a:off x="10693699" y="3897484"/>
            <a:ext cx="544379" cy="55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F25FBE-EE02-496F-A613-489F797F2742}"/>
              </a:ext>
            </a:extLst>
          </p:cNvPr>
          <p:cNvSpPr txBox="1"/>
          <p:nvPr/>
        </p:nvSpPr>
        <p:spPr>
          <a:xfrm>
            <a:off x="3934224" y="5204516"/>
            <a:ext cx="2047600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Standardization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750DE31E-9591-4F7B-8490-77CBA4B33FE0}"/>
              </a:ext>
            </a:extLst>
          </p:cNvPr>
          <p:cNvCxnSpPr/>
          <p:nvPr/>
        </p:nvCxnSpPr>
        <p:spPr>
          <a:xfrm flipV="1">
            <a:off x="3277229" y="5413348"/>
            <a:ext cx="593226" cy="4773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248A93-8CB6-4A56-8C7A-11F4C5E99011}"/>
              </a:ext>
            </a:extLst>
          </p:cNvPr>
          <p:cNvCxnSpPr/>
          <p:nvPr/>
        </p:nvCxnSpPr>
        <p:spPr>
          <a:xfrm>
            <a:off x="5972568" y="5412088"/>
            <a:ext cx="2784763" cy="755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219A81-8407-4932-B553-4C94029CE015}"/>
              </a:ext>
            </a:extLst>
          </p:cNvPr>
          <p:cNvSpPr txBox="1"/>
          <p:nvPr/>
        </p:nvSpPr>
        <p:spPr>
          <a:xfrm>
            <a:off x="5075245" y="4478408"/>
            <a:ext cx="2315747" cy="408623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827877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78224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Join</a:t>
            </a:r>
            <a:r>
              <a:rPr lang="zh-CN" altLang="en-US" dirty="0"/>
              <a:t> </a:t>
            </a:r>
            <a:r>
              <a:rPr lang="en-US" altLang="zh-CN" dirty="0" err="1"/>
              <a:t>application_train.csv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 err="1"/>
              <a:t>bureau.csv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1,465,325</a:t>
            </a:r>
            <a:r>
              <a:rPr lang="zh-CN" altLang="en-US" dirty="0"/>
              <a:t> </a:t>
            </a:r>
            <a:r>
              <a:rPr lang="en-US" altLang="zh-CN" dirty="0"/>
              <a:t>rows</a:t>
            </a:r>
            <a:r>
              <a:rPr lang="zh-CN" altLang="en-US" dirty="0"/>
              <a:t>， </a:t>
            </a:r>
            <a:r>
              <a:rPr lang="en-US" altLang="zh-CN" dirty="0"/>
              <a:t>139</a:t>
            </a:r>
            <a:r>
              <a:rPr lang="zh-CN" altLang="en-US" dirty="0"/>
              <a:t> </a:t>
            </a:r>
            <a:r>
              <a:rPr lang="en-US" altLang="zh-CN" dirty="0"/>
              <a:t>cols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foreign</a:t>
            </a:r>
            <a:r>
              <a:rPr lang="zh-CN" altLang="en-US" dirty="0"/>
              <a:t> </a:t>
            </a:r>
            <a:r>
              <a:rPr lang="en-US" altLang="zh-CN" dirty="0"/>
              <a:t>ID,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-US" dirty="0"/>
              <a:t>he </a:t>
            </a:r>
            <a:r>
              <a:rPr lang="en-US" altLang="zh-CN" dirty="0"/>
              <a:t>merged</a:t>
            </a:r>
            <a:r>
              <a:rPr lang="en-US" dirty="0"/>
              <a:t> dataset has 1</a:t>
            </a:r>
            <a:r>
              <a:rPr lang="en-US" altLang="zh-CN" dirty="0"/>
              <a:t>37</a:t>
            </a:r>
            <a:r>
              <a:rPr lang="en-US" dirty="0"/>
              <a:t> independent variables and 1 dependent variables with over </a:t>
            </a:r>
            <a:r>
              <a:rPr lang="en-US" altLang="zh-CN" dirty="0"/>
              <a:t>1.4</a:t>
            </a:r>
            <a:r>
              <a:rPr lang="zh-CN" altLang="en-US" dirty="0"/>
              <a:t> </a:t>
            </a:r>
            <a:r>
              <a:rPr lang="en-US" altLang="zh-CN" dirty="0"/>
              <a:t>million</a:t>
            </a:r>
            <a:r>
              <a:rPr lang="zh-CN" altLang="en-US" dirty="0"/>
              <a:t> </a:t>
            </a:r>
            <a:r>
              <a:rPr lang="en-US" dirty="0"/>
              <a:t>records. These 1</a:t>
            </a:r>
            <a:r>
              <a:rPr lang="en-US" altLang="zh-CN" dirty="0"/>
              <a:t>37</a:t>
            </a:r>
            <a:r>
              <a:rPr lang="en-US" dirty="0"/>
              <a:t> features are either continuous, discrete or categorical in nature.</a:t>
            </a:r>
          </a:p>
          <a:p>
            <a:endParaRPr lang="en-US" altLang="zh-CN" dirty="0"/>
          </a:p>
          <a:p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</a:p>
          <a:p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columns</a:t>
            </a:r>
            <a:r>
              <a:rPr lang="zh-CN" altLang="en-US" dirty="0"/>
              <a:t> </a:t>
            </a:r>
            <a:r>
              <a:rPr lang="en-US" altLang="zh-CN" dirty="0"/>
              <a:t>whose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&gt;</a:t>
            </a:r>
            <a:r>
              <a:rPr lang="zh-CN" altLang="en-US" dirty="0"/>
              <a:t> </a:t>
            </a:r>
            <a:r>
              <a:rPr lang="en-US" altLang="zh-CN" dirty="0"/>
              <a:t>50%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788" y="2474976"/>
            <a:ext cx="4893460" cy="1453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68" y="208788"/>
            <a:ext cx="2266188" cy="226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5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dirty="0"/>
              <a:t>columns over 50% missing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265599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0190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Categorical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numerical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7824836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054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56032"/>
            <a:ext cx="10058400" cy="1411224"/>
          </a:xfrm>
        </p:spPr>
        <p:txBody>
          <a:bodyPr/>
          <a:lstStyle/>
          <a:p>
            <a:r>
              <a:rPr lang="en-US" dirty="0"/>
              <a:t>Numerical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481497"/>
            <a:ext cx="10058400" cy="1682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the missing value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filled</a:t>
            </a:r>
            <a:r>
              <a:rPr lang="zh-CN" altLang="en-US" dirty="0"/>
              <a:t> </a:t>
            </a:r>
            <a:r>
              <a:rPr lang="en-US" dirty="0"/>
              <a:t>with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average number of the column</a:t>
            </a:r>
          </a:p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columns</a:t>
            </a:r>
            <a:r>
              <a:rPr lang="zh-CN" altLang="en-US" dirty="0"/>
              <a:t> </a:t>
            </a:r>
            <a:r>
              <a:rPr lang="en-US" altLang="zh-CN" dirty="0"/>
              <a:t>fill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0.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dirty="0"/>
              <a:t>AMT_CREDIT_SUM_DEBT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DAYS_CREDIT_ENDDATE, </a:t>
            </a:r>
            <a:r>
              <a:rPr lang="zh-CN" altLang="en-US" dirty="0"/>
              <a:t> </a:t>
            </a:r>
            <a:r>
              <a:rPr lang="en-US" dirty="0"/>
              <a:t>AMT_CREDIT_SUM_LIMIT</a:t>
            </a:r>
            <a:r>
              <a:rPr lang="zh-CN" altLang="en-US" dirty="0"/>
              <a:t> </a:t>
            </a:r>
            <a:endParaRPr lang="en-US" dirty="0"/>
          </a:p>
          <a:p>
            <a:r>
              <a:rPr lang="en-US" dirty="0"/>
              <a:t>OWN_CAR_AGE (</a:t>
            </a:r>
            <a:r>
              <a:rPr lang="en-US" altLang="zh-CN" dirty="0"/>
              <a:t>Over</a:t>
            </a:r>
            <a:r>
              <a:rPr lang="zh-CN" altLang="en-US" dirty="0"/>
              <a:t> 5</a:t>
            </a:r>
            <a:r>
              <a:rPr lang="en-US" altLang="zh-CN" dirty="0"/>
              <a:t>0%</a:t>
            </a:r>
            <a:r>
              <a:rPr lang="zh-CN" altLang="en-US" dirty="0"/>
              <a:t> </a:t>
            </a:r>
            <a:r>
              <a:rPr lang="en-US" dirty="0"/>
              <a:t>missing, dropped at first)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571"/>
              </p:ext>
            </p:extLst>
          </p:nvPr>
        </p:nvGraphicFramePr>
        <p:xfrm>
          <a:off x="1806448" y="3163993"/>
          <a:ext cx="7288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EXT_SOURCE_3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APT_AVG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CREDIT_DEBT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2440057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0.311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086042"/>
              </p:ext>
            </p:extLst>
          </p:nvPr>
        </p:nvGraphicFramePr>
        <p:xfrm>
          <a:off x="1806448" y="4974336"/>
          <a:ext cx="728878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992">
                <a:tc>
                  <a:txBody>
                    <a:bodyPr/>
                    <a:lstStyle/>
                    <a:p>
                      <a:r>
                        <a:rPr lang="en-US" altLang="zh-CN" dirty="0"/>
                        <a:t>EXT_SOURCE_3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APT_AVG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CREDIT_DEBT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AVG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2440057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0.311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rgbClr val="FF0000"/>
                          </a:solidFill>
                        </a:rPr>
                        <a:t>AVG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0.083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i="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79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Categorical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573024"/>
          </a:xfrm>
        </p:spPr>
        <p:txBody>
          <a:bodyPr/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numerical data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regarded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categorical.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297168"/>
              </p:ext>
            </p:extLst>
          </p:nvPr>
        </p:nvGraphicFramePr>
        <p:xfrm>
          <a:off x="1410208" y="2950802"/>
          <a:ext cx="23571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TARGET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30513"/>
              </p:ext>
            </p:extLst>
          </p:nvPr>
        </p:nvGraphicFramePr>
        <p:xfrm>
          <a:off x="3025648" y="3421718"/>
          <a:ext cx="235712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314">
                <a:tc>
                  <a:txBody>
                    <a:bodyPr/>
                    <a:lstStyle/>
                    <a:p>
                      <a:r>
                        <a:rPr lang="en-US" altLang="zh-CN" dirty="0"/>
                        <a:t>FLAG_PHONE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107376" y="3076830"/>
            <a:ext cx="4193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Categorical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746584" y="2950802"/>
            <a:ext cx="1070128" cy="1353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970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1717</TotalTime>
  <Words>644</Words>
  <Application>Microsoft Office PowerPoint</Application>
  <PresentationFormat>Widescreen</PresentationFormat>
  <Paragraphs>206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Wood Type</vt:lpstr>
      <vt:lpstr>Home Credit Risk </vt:lpstr>
      <vt:lpstr>Our target</vt:lpstr>
      <vt:lpstr>Data Clean</vt:lpstr>
      <vt:lpstr>Build models</vt:lpstr>
      <vt:lpstr>Data PREP</vt:lpstr>
      <vt:lpstr>Drop columns over 50% missing</vt:lpstr>
      <vt:lpstr>Categorical VS numerical</vt:lpstr>
      <vt:lpstr>Numerical data</vt:lpstr>
      <vt:lpstr>Categorical Data</vt:lpstr>
      <vt:lpstr>Categorical Data</vt:lpstr>
      <vt:lpstr>Categorical Data</vt:lpstr>
      <vt:lpstr>Feature Importance</vt:lpstr>
      <vt:lpstr>Multiple linear regression</vt:lpstr>
      <vt:lpstr>Linear regression</vt:lpstr>
      <vt:lpstr>DECISION TREE</vt:lpstr>
      <vt:lpstr>Decision tree</vt:lpstr>
      <vt:lpstr>Random forests</vt:lpstr>
      <vt:lpstr>Extreme Gradient Boost</vt:lpstr>
      <vt:lpstr>DeepNESS</vt:lpstr>
      <vt:lpstr>SVM</vt:lpstr>
      <vt:lpstr>SVM Parameters</vt:lpstr>
      <vt:lpstr>PRINCIPAL COMPONENT Analysis: Dimension reduction</vt:lpstr>
      <vt:lpstr>PRINCIPAL COMPONENT ANALYSIS</vt:lpstr>
      <vt:lpstr>rmse</vt:lpstr>
      <vt:lpstr>CONFUSION MATRIX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Credit Risk </dc:title>
  <dc:creator>Yan Haoan</dc:creator>
  <cp:lastModifiedBy>ShwetaSushil</cp:lastModifiedBy>
  <cp:revision>198</cp:revision>
  <dcterms:created xsi:type="dcterms:W3CDTF">2018-10-22T23:10:45Z</dcterms:created>
  <dcterms:modified xsi:type="dcterms:W3CDTF">2018-10-24T22:05:19Z</dcterms:modified>
</cp:coreProperties>
</file>